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  <p:sldMasterId id="2147483648" r:id="rId2"/>
  </p:sldMasterIdLst>
  <p:notesMasterIdLst>
    <p:notesMasterId r:id="rId20"/>
  </p:notesMasterIdLst>
  <p:sldIdLst>
    <p:sldId id="311" r:id="rId3"/>
    <p:sldId id="259" r:id="rId4"/>
    <p:sldId id="295" r:id="rId5"/>
    <p:sldId id="308" r:id="rId6"/>
    <p:sldId id="296" r:id="rId7"/>
    <p:sldId id="298" r:id="rId8"/>
    <p:sldId id="309" r:id="rId9"/>
    <p:sldId id="297" r:id="rId10"/>
    <p:sldId id="299" r:id="rId11"/>
    <p:sldId id="304" r:id="rId12"/>
    <p:sldId id="300" r:id="rId13"/>
    <p:sldId id="301" r:id="rId14"/>
    <p:sldId id="305" r:id="rId15"/>
    <p:sldId id="302" r:id="rId16"/>
    <p:sldId id="306" r:id="rId17"/>
    <p:sldId id="303" r:id="rId18"/>
    <p:sldId id="307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DBDFFD"/>
    <a:srgbClr val="ED6E3B"/>
    <a:srgbClr val="8D9AF7"/>
    <a:srgbClr val="6677F4"/>
    <a:srgbClr val="EEB500"/>
    <a:srgbClr val="FFE699"/>
    <a:srgbClr val="FBE5D6"/>
    <a:srgbClr val="F18D6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BA3F6A-8B2D-4A0B-9FD0-3709FCE8B20E}" v="1" dt="2022-12-05T11:19:54.376"/>
    <p1510:client id="{B7D13DC6-4EEA-469C-89F7-FA79BF8AE102}" v="23" dt="2022-12-05T11:07:20.8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61" autoAdjust="0"/>
    <p:restoredTop sz="79003" autoAdjust="0"/>
  </p:normalViewPr>
  <p:slideViewPr>
    <p:cSldViewPr snapToGrid="0" showGuides="1">
      <p:cViewPr varScale="1">
        <p:scale>
          <a:sx n="73" d="100"/>
          <a:sy n="73" d="100"/>
        </p:scale>
        <p:origin x="54" y="2370"/>
      </p:cViewPr>
      <p:guideLst>
        <p:guide orient="horz" pos="220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소희" userId="292a1162-0793-4577-a94d-2dae0dfa5995" providerId="ADAL" clId="{B7D13DC6-4EEA-469C-89F7-FA79BF8AE102}"/>
    <pc:docChg chg="undo custSel addSld delSld modSld addMainMaster modMainMaster">
      <pc:chgData name="김소희" userId="292a1162-0793-4577-a94d-2dae0dfa5995" providerId="ADAL" clId="{B7D13DC6-4EEA-469C-89F7-FA79BF8AE102}" dt="2022-12-05T11:18:45.118" v="246" actId="404"/>
      <pc:docMkLst>
        <pc:docMk/>
      </pc:docMkLst>
      <pc:sldChg chg="addSp delSp modSp del mod">
        <pc:chgData name="김소희" userId="292a1162-0793-4577-a94d-2dae0dfa5995" providerId="ADAL" clId="{B7D13DC6-4EEA-469C-89F7-FA79BF8AE102}" dt="2022-12-05T11:02:16.322" v="90" actId="47"/>
        <pc:sldMkLst>
          <pc:docMk/>
          <pc:sldMk cId="2446456825" sldId="257"/>
        </pc:sldMkLst>
        <pc:spChg chg="del mod">
          <ac:chgData name="김소희" userId="292a1162-0793-4577-a94d-2dae0dfa5995" providerId="ADAL" clId="{B7D13DC6-4EEA-469C-89F7-FA79BF8AE102}" dt="2022-12-05T10:57:51.591" v="18" actId="21"/>
          <ac:spMkLst>
            <pc:docMk/>
            <pc:sldMk cId="2446456825" sldId="257"/>
            <ac:spMk id="2" creationId="{723FC6EC-1D9F-BD09-E693-16663270BA0C}"/>
          </ac:spMkLst>
        </pc:spChg>
        <pc:spChg chg="add mod">
          <ac:chgData name="김소희" userId="292a1162-0793-4577-a94d-2dae0dfa5995" providerId="ADAL" clId="{B7D13DC6-4EEA-469C-89F7-FA79BF8AE102}" dt="2022-12-05T10:57:43.771" v="17" actId="1076"/>
          <ac:spMkLst>
            <pc:docMk/>
            <pc:sldMk cId="2446456825" sldId="257"/>
            <ac:spMk id="3" creationId="{474331AC-248C-8565-C7D4-D8F57A52CF99}"/>
          </ac:spMkLst>
        </pc:spChg>
        <pc:spChg chg="mod">
          <ac:chgData name="김소희" userId="292a1162-0793-4577-a94d-2dae0dfa5995" providerId="ADAL" clId="{B7D13DC6-4EEA-469C-89F7-FA79BF8AE102}" dt="2022-12-05T10:59:53.941" v="59" actId="1076"/>
          <ac:spMkLst>
            <pc:docMk/>
            <pc:sldMk cId="2446456825" sldId="257"/>
            <ac:spMk id="4" creationId="{5018797D-7F82-F771-AFE9-6BC2D758F841}"/>
          </ac:spMkLst>
        </pc:spChg>
        <pc:spChg chg="add del mod">
          <ac:chgData name="김소희" userId="292a1162-0793-4577-a94d-2dae0dfa5995" providerId="ADAL" clId="{B7D13DC6-4EEA-469C-89F7-FA79BF8AE102}" dt="2022-12-05T10:57:54.256" v="19" actId="478"/>
          <ac:spMkLst>
            <pc:docMk/>
            <pc:sldMk cId="2446456825" sldId="257"/>
            <ac:spMk id="6" creationId="{A8045FCE-FA6A-6975-AD14-E16C0471652F}"/>
          </ac:spMkLst>
        </pc:spChg>
        <pc:cxnChg chg="add mod">
          <ac:chgData name="김소희" userId="292a1162-0793-4577-a94d-2dae0dfa5995" providerId="ADAL" clId="{B7D13DC6-4EEA-469C-89F7-FA79BF8AE102}" dt="2022-12-05T10:59:52.575" v="58" actId="1076"/>
          <ac:cxnSpMkLst>
            <pc:docMk/>
            <pc:sldMk cId="2446456825" sldId="257"/>
            <ac:cxnSpMk id="7" creationId="{F1965D59-5309-D1BF-802A-B2DA0D4959CE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18:45.118" v="246" actId="404"/>
        <pc:sldMkLst>
          <pc:docMk/>
          <pc:sldMk cId="3100450580" sldId="259"/>
        </pc:sldMkLst>
        <pc:spChg chg="add del mod">
          <ac:chgData name="김소희" userId="292a1162-0793-4577-a94d-2dae0dfa5995" providerId="ADAL" clId="{B7D13DC6-4EEA-469C-89F7-FA79BF8AE102}" dt="2022-12-05T11:04:11.508" v="100" actId="478"/>
          <ac:spMkLst>
            <pc:docMk/>
            <pc:sldMk cId="3100450580" sldId="259"/>
            <ac:spMk id="2" creationId="{FA5DAA2D-5D58-38CE-3931-3CAAFCFF9E52}"/>
          </ac:spMkLst>
        </pc:spChg>
        <pc:spChg chg="mod">
          <ac:chgData name="김소희" userId="292a1162-0793-4577-a94d-2dae0dfa5995" providerId="ADAL" clId="{B7D13DC6-4EEA-469C-89F7-FA79BF8AE102}" dt="2022-12-05T11:18:42.572" v="245" actId="404"/>
          <ac:spMkLst>
            <pc:docMk/>
            <pc:sldMk cId="3100450580" sldId="259"/>
            <ac:spMk id="5" creationId="{979509AF-A27F-733C-57C1-9246C7112254}"/>
          </ac:spMkLst>
        </pc:spChg>
        <pc:spChg chg="mod">
          <ac:chgData name="김소희" userId="292a1162-0793-4577-a94d-2dae0dfa5995" providerId="ADAL" clId="{B7D13DC6-4EEA-469C-89F7-FA79BF8AE102}" dt="2022-12-05T11:04:54.033" v="106" actId="14100"/>
          <ac:spMkLst>
            <pc:docMk/>
            <pc:sldMk cId="3100450580" sldId="259"/>
            <ac:spMk id="9" creationId="{05596BCF-D308-A29D-49E5-1678F5F8F27E}"/>
          </ac:spMkLst>
        </pc:spChg>
        <pc:spChg chg="mod">
          <ac:chgData name="김소희" userId="292a1162-0793-4577-a94d-2dae0dfa5995" providerId="ADAL" clId="{B7D13DC6-4EEA-469C-89F7-FA79BF8AE102}" dt="2022-12-05T11:18:45.118" v="246" actId="404"/>
          <ac:spMkLst>
            <pc:docMk/>
            <pc:sldMk cId="3100450580" sldId="259"/>
            <ac:spMk id="10" creationId="{6B1221E7-2F24-10B2-4239-A036C43EFD68}"/>
          </ac:spMkLst>
        </pc:spChg>
      </pc:sldChg>
      <pc:sldChg chg="addSp delSp modSp mod">
        <pc:chgData name="김소희" userId="292a1162-0793-4577-a94d-2dae0dfa5995" providerId="ADAL" clId="{B7D13DC6-4EEA-469C-89F7-FA79BF8AE102}" dt="2022-12-05T11:05:03.603" v="109" actId="478"/>
        <pc:sldMkLst>
          <pc:docMk/>
          <pc:sldMk cId="1311146594" sldId="295"/>
        </pc:sldMkLst>
        <pc:spChg chg="add mod">
          <ac:chgData name="김소희" userId="292a1162-0793-4577-a94d-2dae0dfa5995" providerId="ADAL" clId="{B7D13DC6-4EEA-469C-89F7-FA79BF8AE102}" dt="2022-12-05T11:04:58.687" v="107"/>
          <ac:spMkLst>
            <pc:docMk/>
            <pc:sldMk cId="1311146594" sldId="295"/>
            <ac:spMk id="2" creationId="{DEA139CC-0B88-6E39-D436-1C293670546F}"/>
          </ac:spMkLst>
        </pc:spChg>
        <pc:spChg chg="add del mod">
          <ac:chgData name="김소희" userId="292a1162-0793-4577-a94d-2dae0dfa5995" providerId="ADAL" clId="{B7D13DC6-4EEA-469C-89F7-FA79BF8AE102}" dt="2022-12-05T11:05:03.603" v="109" actId="478"/>
          <ac:spMkLst>
            <pc:docMk/>
            <pc:sldMk cId="1311146594" sldId="295"/>
            <ac:spMk id="5" creationId="{2C535A19-9270-D87A-2C34-99C223A42F66}"/>
          </ac:spMkLst>
        </pc:spChg>
        <pc:spChg chg="del">
          <ac:chgData name="김소희" userId="292a1162-0793-4577-a94d-2dae0dfa5995" providerId="ADAL" clId="{B7D13DC6-4EEA-469C-89F7-FA79BF8AE102}" dt="2022-12-05T11:05:01.201" v="108" actId="478"/>
          <ac:spMkLst>
            <pc:docMk/>
            <pc:sldMk cId="1311146594" sldId="295"/>
            <ac:spMk id="9" creationId="{05596BCF-D308-A29D-49E5-1678F5F8F27E}"/>
          </ac:spMkLst>
        </pc:spChg>
      </pc:sldChg>
      <pc:sldChg chg="addSp delSp modSp mod">
        <pc:chgData name="김소희" userId="292a1162-0793-4577-a94d-2dae0dfa5995" providerId="ADAL" clId="{B7D13DC6-4EEA-469C-89F7-FA79BF8AE102}" dt="2022-12-05T11:05:14.833" v="115" actId="478"/>
        <pc:sldMkLst>
          <pc:docMk/>
          <pc:sldMk cId="194051546" sldId="296"/>
        </pc:sldMkLst>
        <pc:spChg chg="add mod">
          <ac:chgData name="김소희" userId="292a1162-0793-4577-a94d-2dae0dfa5995" providerId="ADAL" clId="{B7D13DC6-4EEA-469C-89F7-FA79BF8AE102}" dt="2022-12-05T11:05:10.527" v="113"/>
          <ac:spMkLst>
            <pc:docMk/>
            <pc:sldMk cId="194051546" sldId="296"/>
            <ac:spMk id="2" creationId="{58F9F5F2-619F-20C2-BDC1-F52FE536D939}"/>
          </ac:spMkLst>
        </pc:spChg>
        <pc:spChg chg="add del mod">
          <ac:chgData name="김소희" userId="292a1162-0793-4577-a94d-2dae0dfa5995" providerId="ADAL" clId="{B7D13DC6-4EEA-469C-89F7-FA79BF8AE102}" dt="2022-12-05T11:05:14.833" v="115" actId="478"/>
          <ac:spMkLst>
            <pc:docMk/>
            <pc:sldMk cId="194051546" sldId="296"/>
            <ac:spMk id="6" creationId="{F499D2A0-4CA6-CE3E-FDB1-2CCF503BF5E0}"/>
          </ac:spMkLst>
        </pc:spChg>
        <pc:spChg chg="del">
          <ac:chgData name="김소희" userId="292a1162-0793-4577-a94d-2dae0dfa5995" providerId="ADAL" clId="{B7D13DC6-4EEA-469C-89F7-FA79BF8AE102}" dt="2022-12-05T11:05:12.634" v="114" actId="478"/>
          <ac:spMkLst>
            <pc:docMk/>
            <pc:sldMk cId="194051546" sldId="296"/>
            <ac:spMk id="9" creationId="{05596BCF-D308-A29D-49E5-1678F5F8F27E}"/>
          </ac:spMkLst>
        </pc:spChg>
      </pc:sldChg>
      <pc:sldChg chg="addSp delSp modSp mod">
        <pc:chgData name="김소희" userId="292a1162-0793-4577-a94d-2dae0dfa5995" providerId="ADAL" clId="{B7D13DC6-4EEA-469C-89F7-FA79BF8AE102}" dt="2022-12-05T11:07:13.578" v="202"/>
        <pc:sldMkLst>
          <pc:docMk/>
          <pc:sldMk cId="972868932" sldId="297"/>
        </pc:sldMkLst>
        <pc:spChg chg="add del mod">
          <ac:chgData name="김소희" userId="292a1162-0793-4577-a94d-2dae0dfa5995" providerId="ADAL" clId="{B7D13DC6-4EEA-469C-89F7-FA79BF8AE102}" dt="2022-12-05T11:05:25.148" v="121" actId="478"/>
          <ac:spMkLst>
            <pc:docMk/>
            <pc:sldMk cId="972868932" sldId="297"/>
            <ac:spMk id="3" creationId="{0D14CA75-ABFA-8D7B-7C54-885C22BF79B0}"/>
          </ac:spMkLst>
        </pc:spChg>
        <pc:spChg chg="add mod">
          <ac:chgData name="김소희" userId="292a1162-0793-4577-a94d-2dae0dfa5995" providerId="ADAL" clId="{B7D13DC6-4EEA-469C-89F7-FA79BF8AE102}" dt="2022-12-05T11:07:13.578" v="202"/>
          <ac:spMkLst>
            <pc:docMk/>
            <pc:sldMk cId="972868932" sldId="297"/>
            <ac:spMk id="5" creationId="{4C8EBCA3-C51A-B892-6170-73ECFFC97C23}"/>
          </ac:spMkLst>
        </pc:spChg>
        <pc:spChg chg="del">
          <ac:chgData name="김소희" userId="292a1162-0793-4577-a94d-2dae0dfa5995" providerId="ADAL" clId="{B7D13DC6-4EEA-469C-89F7-FA79BF8AE102}" dt="2022-12-05T11:05:23.614" v="120" actId="478"/>
          <ac:spMkLst>
            <pc:docMk/>
            <pc:sldMk cId="972868932" sldId="297"/>
            <ac:spMk id="9" creationId="{05596BCF-D308-A29D-49E5-1678F5F8F27E}"/>
          </ac:spMkLst>
        </pc:spChg>
      </pc:sldChg>
      <pc:sldChg chg="addSp delSp modSp mod">
        <pc:chgData name="김소희" userId="292a1162-0793-4577-a94d-2dae0dfa5995" providerId="ADAL" clId="{B7D13DC6-4EEA-469C-89F7-FA79BF8AE102}" dt="2022-12-05T11:07:11.601" v="200"/>
        <pc:sldMkLst>
          <pc:docMk/>
          <pc:sldMk cId="1316067894" sldId="298"/>
        </pc:sldMkLst>
        <pc:spChg chg="add del mod">
          <ac:chgData name="김소희" userId="292a1162-0793-4577-a94d-2dae0dfa5995" providerId="ADAL" clId="{B7D13DC6-4EEA-469C-89F7-FA79BF8AE102}" dt="2022-12-05T11:05:19.047" v="117" actId="478"/>
          <ac:spMkLst>
            <pc:docMk/>
            <pc:sldMk cId="1316067894" sldId="298"/>
            <ac:spMk id="3" creationId="{1407D751-9161-4BB0-6268-DF4F0088EF6C}"/>
          </ac:spMkLst>
        </pc:spChg>
        <pc:spChg chg="add mod">
          <ac:chgData name="김소희" userId="292a1162-0793-4577-a94d-2dae0dfa5995" providerId="ADAL" clId="{B7D13DC6-4EEA-469C-89F7-FA79BF8AE102}" dt="2022-12-05T11:07:11.601" v="200"/>
          <ac:spMkLst>
            <pc:docMk/>
            <pc:sldMk cId="1316067894" sldId="298"/>
            <ac:spMk id="4" creationId="{26A8C24C-C666-AC91-8B24-3B5723F06214}"/>
          </ac:spMkLst>
        </pc:spChg>
        <pc:spChg chg="del">
          <ac:chgData name="김소희" userId="292a1162-0793-4577-a94d-2dae0dfa5995" providerId="ADAL" clId="{B7D13DC6-4EEA-469C-89F7-FA79BF8AE102}" dt="2022-12-05T11:05:17.381" v="116" actId="478"/>
          <ac:spMkLst>
            <pc:docMk/>
            <pc:sldMk cId="1316067894" sldId="298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5:40.802" v="129" actId="1038"/>
          <ac:cxnSpMkLst>
            <pc:docMk/>
            <pc:sldMk cId="1316067894" sldId="298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7:14.550" v="203"/>
        <pc:sldMkLst>
          <pc:docMk/>
          <pc:sldMk cId="4097722600" sldId="299"/>
        </pc:sldMkLst>
        <pc:spChg chg="add del mod">
          <ac:chgData name="김소희" userId="292a1162-0793-4577-a94d-2dae0dfa5995" providerId="ADAL" clId="{B7D13DC6-4EEA-469C-89F7-FA79BF8AE102}" dt="2022-12-05T11:05:28.256" v="123" actId="478"/>
          <ac:spMkLst>
            <pc:docMk/>
            <pc:sldMk cId="4097722600" sldId="299"/>
            <ac:spMk id="4" creationId="{82D26A60-FEA5-B37F-4BDB-E71E4B02C22A}"/>
          </ac:spMkLst>
        </pc:spChg>
        <pc:spChg chg="add mod">
          <ac:chgData name="김소희" userId="292a1162-0793-4577-a94d-2dae0dfa5995" providerId="ADAL" clId="{B7D13DC6-4EEA-469C-89F7-FA79BF8AE102}" dt="2022-12-05T11:07:14.550" v="203"/>
          <ac:spMkLst>
            <pc:docMk/>
            <pc:sldMk cId="4097722600" sldId="299"/>
            <ac:spMk id="8" creationId="{6126D899-D832-4C6C-C8E9-DD3A8F42E338}"/>
          </ac:spMkLst>
        </pc:spChg>
        <pc:spChg chg="del">
          <ac:chgData name="김소희" userId="292a1162-0793-4577-a94d-2dae0dfa5995" providerId="ADAL" clId="{B7D13DC6-4EEA-469C-89F7-FA79BF8AE102}" dt="2022-12-05T11:05:26.749" v="122" actId="478"/>
          <ac:spMkLst>
            <pc:docMk/>
            <pc:sldMk cId="4097722600" sldId="299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5:46.065" v="135" actId="1038"/>
          <ac:cxnSpMkLst>
            <pc:docMk/>
            <pc:sldMk cId="4097722600" sldId="299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7:15.997" v="205"/>
        <pc:sldMkLst>
          <pc:docMk/>
          <pc:sldMk cId="3009952588" sldId="300"/>
        </pc:sldMkLst>
        <pc:spChg chg="add del mod">
          <ac:chgData name="김소희" userId="292a1162-0793-4577-a94d-2dae0dfa5995" providerId="ADAL" clId="{B7D13DC6-4EEA-469C-89F7-FA79BF8AE102}" dt="2022-12-05T11:05:55.666" v="149" actId="478"/>
          <ac:spMkLst>
            <pc:docMk/>
            <pc:sldMk cId="3009952588" sldId="300"/>
            <ac:spMk id="3" creationId="{D79C0BC2-085B-0F68-A7FF-33CEE143FB31}"/>
          </ac:spMkLst>
        </pc:spChg>
        <pc:spChg chg="add mod">
          <ac:chgData name="김소희" userId="292a1162-0793-4577-a94d-2dae0dfa5995" providerId="ADAL" clId="{B7D13DC6-4EEA-469C-89F7-FA79BF8AE102}" dt="2022-12-05T11:07:15.997" v="205"/>
          <ac:spMkLst>
            <pc:docMk/>
            <pc:sldMk cId="3009952588" sldId="300"/>
            <ac:spMk id="5" creationId="{EA5EC689-40F6-09DB-E6F3-63C0BCFA2021}"/>
          </ac:spMkLst>
        </pc:spChg>
        <pc:spChg chg="del">
          <ac:chgData name="김소희" userId="292a1162-0793-4577-a94d-2dae0dfa5995" providerId="ADAL" clId="{B7D13DC6-4EEA-469C-89F7-FA79BF8AE102}" dt="2022-12-05T11:05:54.470" v="148" actId="478"/>
          <ac:spMkLst>
            <pc:docMk/>
            <pc:sldMk cId="3009952588" sldId="300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5:53.124" v="147" actId="1038"/>
          <ac:cxnSpMkLst>
            <pc:docMk/>
            <pc:sldMk cId="3009952588" sldId="300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7:16.883" v="206"/>
        <pc:sldMkLst>
          <pc:docMk/>
          <pc:sldMk cId="3583409633" sldId="301"/>
        </pc:sldMkLst>
        <pc:spChg chg="add del mod">
          <ac:chgData name="김소희" userId="292a1162-0793-4577-a94d-2dae0dfa5995" providerId="ADAL" clId="{B7D13DC6-4EEA-469C-89F7-FA79BF8AE102}" dt="2022-12-05T11:05:59.986" v="157" actId="478"/>
          <ac:spMkLst>
            <pc:docMk/>
            <pc:sldMk cId="3583409633" sldId="301"/>
            <ac:spMk id="3" creationId="{D9F77E6B-B535-9AD7-89D2-E9D96BC5C276}"/>
          </ac:spMkLst>
        </pc:spChg>
        <pc:spChg chg="add mod">
          <ac:chgData name="김소희" userId="292a1162-0793-4577-a94d-2dae0dfa5995" providerId="ADAL" clId="{B7D13DC6-4EEA-469C-89F7-FA79BF8AE102}" dt="2022-12-05T11:07:16.883" v="206"/>
          <ac:spMkLst>
            <pc:docMk/>
            <pc:sldMk cId="3583409633" sldId="301"/>
            <ac:spMk id="4" creationId="{4E79C2BC-1948-746A-B586-4C0CCE83D611}"/>
          </ac:spMkLst>
        </pc:spChg>
        <pc:spChg chg="del">
          <ac:chgData name="김소희" userId="292a1162-0793-4577-a94d-2dae0dfa5995" providerId="ADAL" clId="{B7D13DC6-4EEA-469C-89F7-FA79BF8AE102}" dt="2022-12-05T11:05:59.133" v="156" actId="478"/>
          <ac:spMkLst>
            <pc:docMk/>
            <pc:sldMk cId="3583409633" sldId="301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5:57.909" v="155" actId="1038"/>
          <ac:cxnSpMkLst>
            <pc:docMk/>
            <pc:sldMk cId="3583409633" sldId="301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7:18.564" v="208"/>
        <pc:sldMkLst>
          <pc:docMk/>
          <pc:sldMk cId="2724020880" sldId="302"/>
        </pc:sldMkLst>
        <pc:spChg chg="add del mod">
          <ac:chgData name="김소희" userId="292a1162-0793-4577-a94d-2dae0dfa5995" providerId="ADAL" clId="{B7D13DC6-4EEA-469C-89F7-FA79BF8AE102}" dt="2022-12-05T11:06:11.842" v="173" actId="478"/>
          <ac:spMkLst>
            <pc:docMk/>
            <pc:sldMk cId="2724020880" sldId="302"/>
            <ac:spMk id="4" creationId="{8450E68F-4B1F-86B7-C792-2E15FDB40B50}"/>
          </ac:spMkLst>
        </pc:spChg>
        <pc:spChg chg="add mod">
          <ac:chgData name="김소희" userId="292a1162-0793-4577-a94d-2dae0dfa5995" providerId="ADAL" clId="{B7D13DC6-4EEA-469C-89F7-FA79BF8AE102}" dt="2022-12-05T11:07:18.564" v="208"/>
          <ac:spMkLst>
            <pc:docMk/>
            <pc:sldMk cId="2724020880" sldId="302"/>
            <ac:spMk id="6" creationId="{A4B88AF5-8A1D-1878-BBE7-7D093399711A}"/>
          </ac:spMkLst>
        </pc:spChg>
        <pc:spChg chg="del">
          <ac:chgData name="김소희" userId="292a1162-0793-4577-a94d-2dae0dfa5995" providerId="ADAL" clId="{B7D13DC6-4EEA-469C-89F7-FA79BF8AE102}" dt="2022-12-05T11:06:09.908" v="172" actId="478"/>
          <ac:spMkLst>
            <pc:docMk/>
            <pc:sldMk cId="2724020880" sldId="302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6:08.555" v="171" actId="1038"/>
          <ac:cxnSpMkLst>
            <pc:docMk/>
            <pc:sldMk cId="2724020880" sldId="302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7:20.083" v="210"/>
        <pc:sldMkLst>
          <pc:docMk/>
          <pc:sldMk cId="4036009356" sldId="303"/>
        </pc:sldMkLst>
        <pc:spChg chg="add del mod">
          <ac:chgData name="김소희" userId="292a1162-0793-4577-a94d-2dae0dfa5995" providerId="ADAL" clId="{B7D13DC6-4EEA-469C-89F7-FA79BF8AE102}" dt="2022-12-05T11:06:57.351" v="197" actId="478"/>
          <ac:spMkLst>
            <pc:docMk/>
            <pc:sldMk cId="4036009356" sldId="303"/>
            <ac:spMk id="4" creationId="{AD998947-CC4D-23BB-E043-5AE088D1492A}"/>
          </ac:spMkLst>
        </pc:spChg>
        <pc:spChg chg="add mod">
          <ac:chgData name="김소희" userId="292a1162-0793-4577-a94d-2dae0dfa5995" providerId="ADAL" clId="{B7D13DC6-4EEA-469C-89F7-FA79BF8AE102}" dt="2022-12-05T11:07:20.083" v="210"/>
          <ac:spMkLst>
            <pc:docMk/>
            <pc:sldMk cId="4036009356" sldId="303"/>
            <ac:spMk id="5" creationId="{36DA39FC-6349-293E-6C3C-CDB7EBA15084}"/>
          </ac:spMkLst>
        </pc:spChg>
        <pc:spChg chg="del">
          <ac:chgData name="김소희" userId="292a1162-0793-4577-a94d-2dae0dfa5995" providerId="ADAL" clId="{B7D13DC6-4EEA-469C-89F7-FA79BF8AE102}" dt="2022-12-05T11:06:56.172" v="196" actId="478"/>
          <ac:spMkLst>
            <pc:docMk/>
            <pc:sldMk cId="4036009356" sldId="303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6:38.849" v="187" actId="1038"/>
          <ac:cxnSpMkLst>
            <pc:docMk/>
            <pc:sldMk cId="4036009356" sldId="303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7:15.315" v="204"/>
        <pc:sldMkLst>
          <pc:docMk/>
          <pc:sldMk cId="3872374628" sldId="304"/>
        </pc:sldMkLst>
        <pc:spChg chg="add del mod">
          <ac:chgData name="김소희" userId="292a1162-0793-4577-a94d-2dae0dfa5995" providerId="ADAL" clId="{B7D13DC6-4EEA-469C-89F7-FA79BF8AE102}" dt="2022-12-05T11:07:02.037" v="199" actId="478"/>
          <ac:spMkLst>
            <pc:docMk/>
            <pc:sldMk cId="3872374628" sldId="304"/>
            <ac:spMk id="3" creationId="{258A6F7D-E2EE-2F46-09B6-A61793F34B28}"/>
          </ac:spMkLst>
        </pc:spChg>
        <pc:spChg chg="add mod">
          <ac:chgData name="김소희" userId="292a1162-0793-4577-a94d-2dae0dfa5995" providerId="ADAL" clId="{B7D13DC6-4EEA-469C-89F7-FA79BF8AE102}" dt="2022-12-05T11:07:15.315" v="204"/>
          <ac:spMkLst>
            <pc:docMk/>
            <pc:sldMk cId="3872374628" sldId="304"/>
            <ac:spMk id="5" creationId="{9E777AEF-33C4-4C9A-BF5D-D5C20B4A6B3D}"/>
          </ac:spMkLst>
        </pc:spChg>
        <pc:spChg chg="del">
          <ac:chgData name="김소희" userId="292a1162-0793-4577-a94d-2dae0dfa5995" providerId="ADAL" clId="{B7D13DC6-4EEA-469C-89F7-FA79BF8AE102}" dt="2022-12-05T11:07:01.123" v="198" actId="478"/>
          <ac:spMkLst>
            <pc:docMk/>
            <pc:sldMk cId="3872374628" sldId="304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5:49.517" v="141" actId="1038"/>
          <ac:cxnSpMkLst>
            <pc:docMk/>
            <pc:sldMk cId="3872374628" sldId="304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7:17.816" v="207"/>
        <pc:sldMkLst>
          <pc:docMk/>
          <pc:sldMk cId="3653208563" sldId="305"/>
        </pc:sldMkLst>
        <pc:spChg chg="add del mod">
          <ac:chgData name="김소희" userId="292a1162-0793-4577-a94d-2dae0dfa5995" providerId="ADAL" clId="{B7D13DC6-4EEA-469C-89F7-FA79BF8AE102}" dt="2022-12-05T11:06:05.644" v="165" actId="478"/>
          <ac:spMkLst>
            <pc:docMk/>
            <pc:sldMk cId="3653208563" sldId="305"/>
            <ac:spMk id="4" creationId="{061168F4-609D-5D37-C98B-7EF255134CE9}"/>
          </ac:spMkLst>
        </pc:spChg>
        <pc:spChg chg="add mod">
          <ac:chgData name="김소희" userId="292a1162-0793-4577-a94d-2dae0dfa5995" providerId="ADAL" clId="{B7D13DC6-4EEA-469C-89F7-FA79BF8AE102}" dt="2022-12-05T11:07:17.816" v="207"/>
          <ac:spMkLst>
            <pc:docMk/>
            <pc:sldMk cId="3653208563" sldId="305"/>
            <ac:spMk id="5" creationId="{659812A5-E148-84E5-2FFF-DB01C07E9F46}"/>
          </ac:spMkLst>
        </pc:spChg>
        <pc:spChg chg="del">
          <ac:chgData name="김소희" userId="292a1162-0793-4577-a94d-2dae0dfa5995" providerId="ADAL" clId="{B7D13DC6-4EEA-469C-89F7-FA79BF8AE102}" dt="2022-12-05T11:06:04.632" v="164" actId="478"/>
          <ac:spMkLst>
            <pc:docMk/>
            <pc:sldMk cId="3653208563" sldId="305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6:03.437" v="163" actId="1038"/>
          <ac:cxnSpMkLst>
            <pc:docMk/>
            <pc:sldMk cId="3653208563" sldId="305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7:19.302" v="209"/>
        <pc:sldMkLst>
          <pc:docMk/>
          <pc:sldMk cId="2861344600" sldId="306"/>
        </pc:sldMkLst>
        <pc:spChg chg="add del mod">
          <ac:chgData name="김소희" userId="292a1162-0793-4577-a94d-2dae0dfa5995" providerId="ADAL" clId="{B7D13DC6-4EEA-469C-89F7-FA79BF8AE102}" dt="2022-12-05T11:06:14.554" v="175" actId="478"/>
          <ac:spMkLst>
            <pc:docMk/>
            <pc:sldMk cId="2861344600" sldId="306"/>
            <ac:spMk id="3" creationId="{341A827E-E650-11C0-378D-3E4BD37BF545}"/>
          </ac:spMkLst>
        </pc:spChg>
        <pc:spChg chg="add mod">
          <ac:chgData name="김소희" userId="292a1162-0793-4577-a94d-2dae0dfa5995" providerId="ADAL" clId="{B7D13DC6-4EEA-469C-89F7-FA79BF8AE102}" dt="2022-12-05T11:07:19.302" v="209"/>
          <ac:spMkLst>
            <pc:docMk/>
            <pc:sldMk cId="2861344600" sldId="306"/>
            <ac:spMk id="5" creationId="{3B7F034D-FCFD-3987-9B9C-56D93D45109E}"/>
          </ac:spMkLst>
        </pc:spChg>
        <pc:spChg chg="del">
          <ac:chgData name="김소희" userId="292a1162-0793-4577-a94d-2dae0dfa5995" providerId="ADAL" clId="{B7D13DC6-4EEA-469C-89F7-FA79BF8AE102}" dt="2022-12-05T11:06:13.366" v="174" actId="478"/>
          <ac:spMkLst>
            <pc:docMk/>
            <pc:sldMk cId="2861344600" sldId="306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6:34.870" v="181" actId="1038"/>
          <ac:cxnSpMkLst>
            <pc:docMk/>
            <pc:sldMk cId="2861344600" sldId="306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7:20.819" v="211"/>
        <pc:sldMkLst>
          <pc:docMk/>
          <pc:sldMk cId="1773337926" sldId="307"/>
        </pc:sldMkLst>
        <pc:spChg chg="add del mod">
          <ac:chgData name="김소희" userId="292a1162-0793-4577-a94d-2dae0dfa5995" providerId="ADAL" clId="{B7D13DC6-4EEA-469C-89F7-FA79BF8AE102}" dt="2022-12-05T11:06:53.743" v="195" actId="478"/>
          <ac:spMkLst>
            <pc:docMk/>
            <pc:sldMk cId="1773337926" sldId="307"/>
            <ac:spMk id="3" creationId="{934AE53F-5DBF-F6EA-7CE1-CA3028786AD8}"/>
          </ac:spMkLst>
        </pc:spChg>
        <pc:spChg chg="add mod">
          <ac:chgData name="김소희" userId="292a1162-0793-4577-a94d-2dae0dfa5995" providerId="ADAL" clId="{B7D13DC6-4EEA-469C-89F7-FA79BF8AE102}" dt="2022-12-05T11:07:20.819" v="211"/>
          <ac:spMkLst>
            <pc:docMk/>
            <pc:sldMk cId="1773337926" sldId="307"/>
            <ac:spMk id="4" creationId="{D65EA16C-9D94-61FC-9C8E-4DBE01650953}"/>
          </ac:spMkLst>
        </pc:spChg>
        <pc:spChg chg="del">
          <ac:chgData name="김소희" userId="292a1162-0793-4577-a94d-2dae0dfa5995" providerId="ADAL" clId="{B7D13DC6-4EEA-469C-89F7-FA79BF8AE102}" dt="2022-12-05T11:06:52.460" v="194" actId="478"/>
          <ac:spMkLst>
            <pc:docMk/>
            <pc:sldMk cId="1773337926" sldId="307"/>
            <ac:spMk id="9" creationId="{05596BCF-D308-A29D-49E5-1678F5F8F27E}"/>
          </ac:spMkLst>
        </pc:spChg>
        <pc:cxnChg chg="mod">
          <ac:chgData name="김소희" userId="292a1162-0793-4577-a94d-2dae0dfa5995" providerId="ADAL" clId="{B7D13DC6-4EEA-469C-89F7-FA79BF8AE102}" dt="2022-12-05T11:06:43.835" v="193" actId="1038"/>
          <ac:cxnSpMkLst>
            <pc:docMk/>
            <pc:sldMk cId="1773337926" sldId="307"/>
            <ac:cxnSpMk id="7" creationId="{8A6B7212-40A7-879D-B831-01402C9413DA}"/>
          </ac:cxnSpMkLst>
        </pc:cxnChg>
      </pc:sldChg>
      <pc:sldChg chg="addSp delSp modSp mod">
        <pc:chgData name="김소희" userId="292a1162-0793-4577-a94d-2dae0dfa5995" providerId="ADAL" clId="{B7D13DC6-4EEA-469C-89F7-FA79BF8AE102}" dt="2022-12-05T11:05:08.120" v="112" actId="478"/>
        <pc:sldMkLst>
          <pc:docMk/>
          <pc:sldMk cId="763887984" sldId="308"/>
        </pc:sldMkLst>
        <pc:spChg chg="add del mod">
          <ac:chgData name="김소희" userId="292a1162-0793-4577-a94d-2dae0dfa5995" providerId="ADAL" clId="{B7D13DC6-4EEA-469C-89F7-FA79BF8AE102}" dt="2022-12-05T11:05:08.120" v="112" actId="478"/>
          <ac:spMkLst>
            <pc:docMk/>
            <pc:sldMk cId="763887984" sldId="308"/>
            <ac:spMk id="3" creationId="{BC7D852D-5B07-59C7-31D2-14543CD604BB}"/>
          </ac:spMkLst>
        </pc:spChg>
        <pc:spChg chg="add mod">
          <ac:chgData name="김소희" userId="292a1162-0793-4577-a94d-2dae0dfa5995" providerId="ADAL" clId="{B7D13DC6-4EEA-469C-89F7-FA79BF8AE102}" dt="2022-12-05T11:05:06.193" v="111"/>
          <ac:spMkLst>
            <pc:docMk/>
            <pc:sldMk cId="763887984" sldId="308"/>
            <ac:spMk id="4" creationId="{FE3257E0-1F7D-535D-F629-C688B5C27EE8}"/>
          </ac:spMkLst>
        </pc:spChg>
        <pc:spChg chg="del">
          <ac:chgData name="김소희" userId="292a1162-0793-4577-a94d-2dae0dfa5995" providerId="ADAL" clId="{B7D13DC6-4EEA-469C-89F7-FA79BF8AE102}" dt="2022-12-05T11:05:05.278" v="110" actId="478"/>
          <ac:spMkLst>
            <pc:docMk/>
            <pc:sldMk cId="763887984" sldId="308"/>
            <ac:spMk id="9" creationId="{05596BCF-D308-A29D-49E5-1678F5F8F27E}"/>
          </ac:spMkLst>
        </pc:spChg>
      </pc:sldChg>
      <pc:sldChg chg="addSp delSp modSp mod">
        <pc:chgData name="김소희" userId="292a1162-0793-4577-a94d-2dae0dfa5995" providerId="ADAL" clId="{B7D13DC6-4EEA-469C-89F7-FA79BF8AE102}" dt="2022-12-05T11:07:12.646" v="201"/>
        <pc:sldMkLst>
          <pc:docMk/>
          <pc:sldMk cId="3204351159" sldId="309"/>
        </pc:sldMkLst>
        <pc:spChg chg="add del mod">
          <ac:chgData name="김소희" userId="292a1162-0793-4577-a94d-2dae0dfa5995" providerId="ADAL" clId="{B7D13DC6-4EEA-469C-89F7-FA79BF8AE102}" dt="2022-12-05T11:05:21.447" v="119" actId="478"/>
          <ac:spMkLst>
            <pc:docMk/>
            <pc:sldMk cId="3204351159" sldId="309"/>
            <ac:spMk id="4" creationId="{3F28BFB0-68B9-4A87-24D2-A20BEF807CAE}"/>
          </ac:spMkLst>
        </pc:spChg>
        <pc:spChg chg="add mod">
          <ac:chgData name="김소희" userId="292a1162-0793-4577-a94d-2dae0dfa5995" providerId="ADAL" clId="{B7D13DC6-4EEA-469C-89F7-FA79BF8AE102}" dt="2022-12-05T11:07:12.646" v="201"/>
          <ac:spMkLst>
            <pc:docMk/>
            <pc:sldMk cId="3204351159" sldId="309"/>
            <ac:spMk id="5" creationId="{D646A459-CD44-CA29-E488-E78C99776EED}"/>
          </ac:spMkLst>
        </pc:spChg>
        <pc:spChg chg="del">
          <ac:chgData name="김소희" userId="292a1162-0793-4577-a94d-2dae0dfa5995" providerId="ADAL" clId="{B7D13DC6-4EEA-469C-89F7-FA79BF8AE102}" dt="2022-12-05T11:05:20.574" v="118" actId="478"/>
          <ac:spMkLst>
            <pc:docMk/>
            <pc:sldMk cId="3204351159" sldId="309"/>
            <ac:spMk id="9" creationId="{05596BCF-D308-A29D-49E5-1678F5F8F27E}"/>
          </ac:spMkLst>
        </pc:spChg>
      </pc:sldChg>
      <pc:sldChg chg="addSp delSp modSp new del mod setBg addAnim">
        <pc:chgData name="김소희" userId="292a1162-0793-4577-a94d-2dae0dfa5995" providerId="ADAL" clId="{B7D13DC6-4EEA-469C-89F7-FA79BF8AE102}" dt="2022-12-05T11:02:14.659" v="89" actId="47"/>
        <pc:sldMkLst>
          <pc:docMk/>
          <pc:sldMk cId="99174778" sldId="310"/>
        </pc:sldMkLst>
        <pc:spChg chg="mod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2" creationId="{A5455B74-3890-C4C0-DB49-FBDDF635E568}"/>
          </ac:spMkLst>
        </pc:spChg>
        <pc:spChg chg="mod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3" creationId="{7395B5C7-9634-171F-98C4-3E9F671D639F}"/>
          </ac:spMkLst>
        </pc:spChg>
        <pc:spChg chg="add del">
          <ac:chgData name="김소희" userId="292a1162-0793-4577-a94d-2dae0dfa5995" providerId="ADAL" clId="{B7D13DC6-4EEA-469C-89F7-FA79BF8AE102}" dt="2022-12-05T10:59:00.718" v="48" actId="26606"/>
          <ac:spMkLst>
            <pc:docMk/>
            <pc:sldMk cId="99174778" sldId="310"/>
            <ac:spMk id="8" creationId="{2A8AA5BC-4F7A-4226-8F99-6D824B226A97}"/>
          </ac:spMkLst>
        </pc:spChg>
        <pc:spChg chg="add del">
          <ac:chgData name="김소희" userId="292a1162-0793-4577-a94d-2dae0dfa5995" providerId="ADAL" clId="{B7D13DC6-4EEA-469C-89F7-FA79BF8AE102}" dt="2022-12-05T10:59:00.718" v="48" actId="26606"/>
          <ac:spMkLst>
            <pc:docMk/>
            <pc:sldMk cId="99174778" sldId="310"/>
            <ac:spMk id="12" creationId="{5BC87C3E-1040-4EE4-9BDB-9537F7A1B335}"/>
          </ac:spMkLst>
        </pc:spChg>
        <pc:spChg chg="add del">
          <ac:chgData name="김소희" userId="292a1162-0793-4577-a94d-2dae0dfa5995" providerId="ADAL" clId="{B7D13DC6-4EEA-469C-89F7-FA79BF8AE102}" dt="2022-12-05T10:59:00.718" v="48" actId="26606"/>
          <ac:spMkLst>
            <pc:docMk/>
            <pc:sldMk cId="99174778" sldId="310"/>
            <ac:spMk id="16" creationId="{054EEF01-190A-468F-A13C-CD98AC1C7D64}"/>
          </ac:spMkLst>
        </pc:spChg>
        <pc:spChg chg="add del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21" creationId="{6F5A5072-7B47-4D32-B52A-4EBBF590B8A5}"/>
          </ac:spMkLst>
        </pc:spChg>
        <pc:spChg chg="add del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23" creationId="{9715DAF0-AE1B-46C9-8A6B-DB2AA05AB91D}"/>
          </ac:spMkLst>
        </pc:spChg>
        <pc:spChg chg="add del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25" creationId="{6016219D-510E-4184-9090-6D5578A87BD1}"/>
          </ac:spMkLst>
        </pc:spChg>
        <pc:spChg chg="add del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27" creationId="{AFF4A713-7B75-4B21-90D7-5AB19547C728}"/>
          </ac:spMkLst>
        </pc:spChg>
        <pc:spChg chg="add del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29" creationId="{DC631C0B-6DA6-4E57-8231-CE32B3434A7E}"/>
          </ac:spMkLst>
        </pc:spChg>
        <pc:spChg chg="add del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31" creationId="{C29501E6-A978-4A61-9689-9085AF97A53A}"/>
          </ac:spMkLst>
        </pc:spChg>
        <pc:spChg chg="add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36" creationId="{BAD76F3E-3A97-486B-B402-44400A8B9173}"/>
          </ac:spMkLst>
        </pc:spChg>
        <pc:spChg chg="add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38" creationId="{391F6B52-91F4-4AEB-B6DB-29FEBCF28C8B}"/>
          </ac:spMkLst>
        </pc:spChg>
        <pc:spChg chg="add">
          <ac:chgData name="김소희" userId="292a1162-0793-4577-a94d-2dae0dfa5995" providerId="ADAL" clId="{B7D13DC6-4EEA-469C-89F7-FA79BF8AE102}" dt="2022-12-05T10:59:32.705" v="53" actId="26606"/>
          <ac:spMkLst>
            <pc:docMk/>
            <pc:sldMk cId="99174778" sldId="310"/>
            <ac:spMk id="40" creationId="{2CD6F061-7C53-44F4-9794-953DB70A451B}"/>
          </ac:spMkLst>
        </pc:spChg>
        <pc:cxnChg chg="add del mod">
          <ac:chgData name="김소희" userId="292a1162-0793-4577-a94d-2dae0dfa5995" providerId="ADAL" clId="{B7D13DC6-4EEA-469C-89F7-FA79BF8AE102}" dt="2022-12-05T10:59:49.404" v="56" actId="21"/>
          <ac:cxnSpMkLst>
            <pc:docMk/>
            <pc:sldMk cId="99174778" sldId="310"/>
            <ac:cxnSpMk id="4" creationId="{37B807B2-14CB-FFE6-90FF-48C7A7F7B11F}"/>
          </ac:cxnSpMkLst>
        </pc:cxnChg>
        <pc:cxnChg chg="add del">
          <ac:chgData name="김소희" userId="292a1162-0793-4577-a94d-2dae0dfa5995" providerId="ADAL" clId="{B7D13DC6-4EEA-469C-89F7-FA79BF8AE102}" dt="2022-12-05T10:59:00.718" v="48" actId="26606"/>
          <ac:cxnSpMkLst>
            <pc:docMk/>
            <pc:sldMk cId="99174778" sldId="310"/>
            <ac:cxnSpMk id="10" creationId="{911DBBF1-3229-4BD9-B3D1-B4CA571E7431}"/>
          </ac:cxnSpMkLst>
        </pc:cxnChg>
        <pc:cxnChg chg="add del">
          <ac:chgData name="김소희" userId="292a1162-0793-4577-a94d-2dae0dfa5995" providerId="ADAL" clId="{B7D13DC6-4EEA-469C-89F7-FA79BF8AE102}" dt="2022-12-05T10:59:00.718" v="48" actId="26606"/>
          <ac:cxnSpMkLst>
            <pc:docMk/>
            <pc:sldMk cId="99174778" sldId="310"/>
            <ac:cxnSpMk id="14" creationId="{F5CD5A0B-CDD7-427C-AA42-2EECFDFA1811}"/>
          </ac:cxnSpMkLst>
        </pc:cxnChg>
      </pc:sldChg>
      <pc:sldChg chg="addSp delSp modSp add mod">
        <pc:chgData name="김소희" userId="292a1162-0793-4577-a94d-2dae0dfa5995" providerId="ADAL" clId="{B7D13DC6-4EEA-469C-89F7-FA79BF8AE102}" dt="2022-12-05T11:04:04.328" v="99" actId="20577"/>
        <pc:sldMkLst>
          <pc:docMk/>
          <pc:sldMk cId="1982670525" sldId="311"/>
        </pc:sldMkLst>
        <pc:spChg chg="mod">
          <ac:chgData name="김소희" userId="292a1162-0793-4577-a94d-2dae0dfa5995" providerId="ADAL" clId="{B7D13DC6-4EEA-469C-89F7-FA79BF8AE102}" dt="2022-12-05T11:01:09.775" v="80" actId="207"/>
          <ac:spMkLst>
            <pc:docMk/>
            <pc:sldMk cId="1982670525" sldId="311"/>
            <ac:spMk id="2" creationId="{D42C8D01-1348-904F-A28E-FB1F05F50B66}"/>
          </ac:spMkLst>
        </pc:spChg>
        <pc:spChg chg="mod">
          <ac:chgData name="김소희" userId="292a1162-0793-4577-a94d-2dae0dfa5995" providerId="ADAL" clId="{B7D13DC6-4EEA-469C-89F7-FA79BF8AE102}" dt="2022-12-05T11:04:04.328" v="99" actId="20577"/>
          <ac:spMkLst>
            <pc:docMk/>
            <pc:sldMk cId="1982670525" sldId="311"/>
            <ac:spMk id="3" creationId="{BB4F0E0A-8459-60AB-4DBF-FC43E9161C10}"/>
          </ac:spMkLst>
        </pc:spChg>
        <pc:spChg chg="add mod">
          <ac:chgData name="김소희" userId="292a1162-0793-4577-a94d-2dae0dfa5995" providerId="ADAL" clId="{B7D13DC6-4EEA-469C-89F7-FA79BF8AE102}" dt="2022-12-05T11:02:35.415" v="96" actId="20577"/>
          <ac:spMkLst>
            <pc:docMk/>
            <pc:sldMk cId="1982670525" sldId="311"/>
            <ac:spMk id="5" creationId="{6A163822-1147-E3BA-F548-B3CAC45C8F88}"/>
          </ac:spMkLst>
        </pc:spChg>
        <pc:picChg chg="del">
          <ac:chgData name="김소희" userId="292a1162-0793-4577-a94d-2dae0dfa5995" providerId="ADAL" clId="{B7D13DC6-4EEA-469C-89F7-FA79BF8AE102}" dt="2022-12-05T11:00:18.103" v="67" actId="478"/>
          <ac:picMkLst>
            <pc:docMk/>
            <pc:sldMk cId="1982670525" sldId="311"/>
            <ac:picMk id="4" creationId="{9FC45287-8242-9BF2-3CC4-7E4988C7E08A}"/>
          </ac:picMkLst>
        </pc:picChg>
      </pc:sldChg>
      <pc:sldMasterChg chg="add addSldLayout">
        <pc:chgData name="김소희" userId="292a1162-0793-4577-a94d-2dae0dfa5995" providerId="ADAL" clId="{B7D13DC6-4EEA-469C-89F7-FA79BF8AE102}" dt="2022-12-05T11:00:08.407" v="60" actId="27028"/>
        <pc:sldMasterMkLst>
          <pc:docMk/>
          <pc:sldMasterMk cId="3910064173" sldId="2147483648"/>
        </pc:sldMasterMkLst>
        <pc:sldLayoutChg chg="add">
          <pc:chgData name="김소희" userId="292a1162-0793-4577-a94d-2dae0dfa5995" providerId="ADAL" clId="{B7D13DC6-4EEA-469C-89F7-FA79BF8AE102}" dt="2022-12-05T11:00:08.407" v="60" actId="27028"/>
          <pc:sldLayoutMkLst>
            <pc:docMk/>
            <pc:sldMasterMk cId="3910064173" sldId="2147483648"/>
            <pc:sldLayoutMk cId="1323748455" sldId="2147483649"/>
          </pc:sldLayoutMkLst>
        </pc:sldLayoutChg>
      </pc:sldMasterChg>
      <pc:sldMasterChg chg="replId modSldLayout">
        <pc:chgData name="김소희" userId="292a1162-0793-4577-a94d-2dae0dfa5995" providerId="ADAL" clId="{B7D13DC6-4EEA-469C-89F7-FA79BF8AE102}" dt="2022-12-05T11:00:08.407" v="60" actId="27028"/>
        <pc:sldMasterMkLst>
          <pc:docMk/>
          <pc:sldMasterMk cId="748833190" sldId="2147483655"/>
        </pc:sldMasterMkLst>
        <pc:sldLayoutChg chg="replId">
          <pc:chgData name="김소희" userId="292a1162-0793-4577-a94d-2dae0dfa5995" providerId="ADAL" clId="{B7D13DC6-4EEA-469C-89F7-FA79BF8AE102}" dt="2022-12-05T11:00:08.407" v="60" actId="27028"/>
          <pc:sldLayoutMkLst>
            <pc:docMk/>
            <pc:sldMasterMk cId="748833190" sldId="2147483655"/>
            <pc:sldLayoutMk cId="2223786674" sldId="2147483656"/>
          </pc:sldLayoutMkLst>
        </pc:sldLayoutChg>
      </pc:sldMasterChg>
    </pc:docChg>
  </pc:docChgLst>
  <pc:docChgLst>
    <pc:chgData name="김소희" userId="292a1162-0793-4577-a94d-2dae0dfa5995" providerId="ADAL" clId="{70BA3F6A-8B2D-4A0B-9FD0-3709FCE8B20E}"/>
    <pc:docChg chg="custSel modSld">
      <pc:chgData name="김소희" userId="292a1162-0793-4577-a94d-2dae0dfa5995" providerId="ADAL" clId="{70BA3F6A-8B2D-4A0B-9FD0-3709FCE8B20E}" dt="2022-12-05T11:19:57.547" v="2" actId="403"/>
      <pc:docMkLst>
        <pc:docMk/>
      </pc:docMkLst>
      <pc:sldChg chg="addSp delSp modSp mod">
        <pc:chgData name="김소희" userId="292a1162-0793-4577-a94d-2dae0dfa5995" providerId="ADAL" clId="{70BA3F6A-8B2D-4A0B-9FD0-3709FCE8B20E}" dt="2022-12-05T11:19:57.547" v="2" actId="403"/>
        <pc:sldMkLst>
          <pc:docMk/>
          <pc:sldMk cId="3100450580" sldId="259"/>
        </pc:sldMkLst>
        <pc:spChg chg="add mod">
          <ac:chgData name="김소희" userId="292a1162-0793-4577-a94d-2dae0dfa5995" providerId="ADAL" clId="{70BA3F6A-8B2D-4A0B-9FD0-3709FCE8B20E}" dt="2022-12-05T11:19:54.376" v="1"/>
          <ac:spMkLst>
            <pc:docMk/>
            <pc:sldMk cId="3100450580" sldId="259"/>
            <ac:spMk id="2" creationId="{A338FE1A-2E1D-4A7E-E3B3-1194E25236BA}"/>
          </ac:spMkLst>
        </pc:spChg>
        <pc:spChg chg="del">
          <ac:chgData name="김소희" userId="292a1162-0793-4577-a94d-2dae0dfa5995" providerId="ADAL" clId="{70BA3F6A-8B2D-4A0B-9FD0-3709FCE8B20E}" dt="2022-12-05T11:19:54.110" v="0" actId="478"/>
          <ac:spMkLst>
            <pc:docMk/>
            <pc:sldMk cId="3100450580" sldId="259"/>
            <ac:spMk id="5" creationId="{979509AF-A27F-733C-57C1-9246C7112254}"/>
          </ac:spMkLst>
        </pc:spChg>
        <pc:spChg chg="mod">
          <ac:chgData name="김소희" userId="292a1162-0793-4577-a94d-2dae0dfa5995" providerId="ADAL" clId="{70BA3F6A-8B2D-4A0B-9FD0-3709FCE8B20E}" dt="2022-12-05T11:19:57.547" v="2" actId="403"/>
          <ac:spMkLst>
            <pc:docMk/>
            <pc:sldMk cId="3100450580" sldId="259"/>
            <ac:spMk id="10" creationId="{6B1221E7-2F24-10B2-4239-A036C43EFD68}"/>
          </ac:spMkLst>
        </pc:spChg>
      </pc:sldChg>
    </pc:docChg>
  </pc:docChgLst>
  <pc:docChgLst>
    <pc:chgData name="김소희 에너지AI트랙/" userId="292a1162-0793-4577-a94d-2dae0dfa5995" providerId="ADAL" clId="{3F09B7EE-774E-4A3A-BE0A-C8087744A9C2}"/>
    <pc:docChg chg="undo custSel addSld delSld modSld sldOrd modMainMaster">
      <pc:chgData name="김소희 에너지AI트랙/" userId="292a1162-0793-4577-a94d-2dae0dfa5995" providerId="ADAL" clId="{3F09B7EE-774E-4A3A-BE0A-C8087744A9C2}" dt="2022-06-14T14:57:32.357" v="6035" actId="14100"/>
      <pc:docMkLst>
        <pc:docMk/>
      </pc:docMkLst>
      <pc:sldChg chg="addSp delSp modSp mod modClrScheme chgLayout">
        <pc:chgData name="김소희 에너지AI트랙/" userId="292a1162-0793-4577-a94d-2dae0dfa5995" providerId="ADAL" clId="{3F09B7EE-774E-4A3A-BE0A-C8087744A9C2}" dt="2022-06-14T07:11:56.698" v="2574" actId="208"/>
        <pc:sldMkLst>
          <pc:docMk/>
          <pc:sldMk cId="2446456825" sldId="257"/>
        </pc:sldMkLst>
        <pc:spChg chg="mod ord">
          <ac:chgData name="김소희 에너지AI트랙/" userId="292a1162-0793-4577-a94d-2dae0dfa5995" providerId="ADAL" clId="{3F09B7EE-774E-4A3A-BE0A-C8087744A9C2}" dt="2022-06-14T07:11:56.698" v="2574" actId="208"/>
          <ac:spMkLst>
            <pc:docMk/>
            <pc:sldMk cId="2446456825" sldId="257"/>
            <ac:spMk id="2" creationId="{723FC6EC-1D9F-BD09-E693-16663270BA0C}"/>
          </ac:spMkLst>
        </pc:spChg>
        <pc:spChg chg="mod">
          <ac:chgData name="김소희 에너지AI트랙/" userId="292a1162-0793-4577-a94d-2dae0dfa5995" providerId="ADAL" clId="{3F09B7EE-774E-4A3A-BE0A-C8087744A9C2}" dt="2022-06-14T04:52:39.348" v="78" actId="1076"/>
          <ac:spMkLst>
            <pc:docMk/>
            <pc:sldMk cId="2446456825" sldId="257"/>
            <ac:spMk id="4" creationId="{5018797D-7F82-F771-AFE9-6BC2D758F841}"/>
          </ac:spMkLst>
        </pc:spChg>
        <pc:spChg chg="add del mod">
          <ac:chgData name="김소희 에너지AI트랙/" userId="292a1162-0793-4577-a94d-2dae0dfa5995" providerId="ADAL" clId="{3F09B7EE-774E-4A3A-BE0A-C8087744A9C2}" dt="2022-06-14T04:50:25.957" v="52"/>
          <ac:spMkLst>
            <pc:docMk/>
            <pc:sldMk cId="2446456825" sldId="257"/>
            <ac:spMk id="5" creationId="{5F35A34D-0B4E-4018-E820-2D92EE936A63}"/>
          </ac:spMkLst>
        </pc:spChg>
        <pc:spChg chg="add del mod ord">
          <ac:chgData name="김소희 에너지AI트랙/" userId="292a1162-0793-4577-a94d-2dae0dfa5995" providerId="ADAL" clId="{3F09B7EE-774E-4A3A-BE0A-C8087744A9C2}" dt="2022-06-14T04:52:36.994" v="77" actId="478"/>
          <ac:spMkLst>
            <pc:docMk/>
            <pc:sldMk cId="2446456825" sldId="257"/>
            <ac:spMk id="6" creationId="{3BAEEF1A-F258-98B5-CE50-9481675C98E1}"/>
          </ac:spMkLst>
        </pc:spChg>
      </pc:sldChg>
      <pc:sldChg chg="addSp delSp modSp mod modNotesTx">
        <pc:chgData name="김소희 에너지AI트랙/" userId="292a1162-0793-4577-a94d-2dae0dfa5995" providerId="ADAL" clId="{3F09B7EE-774E-4A3A-BE0A-C8087744A9C2}" dt="2022-06-14T11:21:13.350" v="4571" actId="20577"/>
        <pc:sldMkLst>
          <pc:docMk/>
          <pc:sldMk cId="3100450580" sldId="259"/>
        </pc:sldMkLst>
        <pc:spChg chg="del mod">
          <ac:chgData name="김소희 에너지AI트랙/" userId="292a1162-0793-4577-a94d-2dae0dfa5995" providerId="ADAL" clId="{3F09B7EE-774E-4A3A-BE0A-C8087744A9C2}" dt="2022-06-14T05:14:41.765" v="433" actId="478"/>
          <ac:spMkLst>
            <pc:docMk/>
            <pc:sldMk cId="3100450580" sldId="259"/>
            <ac:spMk id="4" creationId="{50821B38-5110-2868-079B-2908D26F3805}"/>
          </ac:spMkLst>
        </pc:spChg>
        <pc:spChg chg="mod">
          <ac:chgData name="김소희 에너지AI트랙/" userId="292a1162-0793-4577-a94d-2dae0dfa5995" providerId="ADAL" clId="{3F09B7EE-774E-4A3A-BE0A-C8087744A9C2}" dt="2022-06-14T09:54:26.999" v="3114" actId="1076"/>
          <ac:spMkLst>
            <pc:docMk/>
            <pc:sldMk cId="3100450580" sldId="259"/>
            <ac:spMk id="5" creationId="{979509AF-A27F-733C-57C1-9246C7112254}"/>
          </ac:spMkLst>
        </pc:spChg>
        <pc:spChg chg="add mod">
          <ac:chgData name="김소희 에너지AI트랙/" userId="292a1162-0793-4577-a94d-2dae0dfa5995" providerId="ADAL" clId="{3F09B7EE-774E-4A3A-BE0A-C8087744A9C2}" dt="2022-06-14T09:54:39.989" v="3117" actId="1076"/>
          <ac:spMkLst>
            <pc:docMk/>
            <pc:sldMk cId="3100450580" sldId="259"/>
            <ac:spMk id="6" creationId="{F4158EA9-217C-AABE-3070-85E2CDEB9F77}"/>
          </ac:spMkLst>
        </pc:spChg>
        <pc:spChg chg="add mod">
          <ac:chgData name="김소희 에너지AI트랙/" userId="292a1162-0793-4577-a94d-2dae0dfa5995" providerId="ADAL" clId="{3F09B7EE-774E-4A3A-BE0A-C8087744A9C2}" dt="2022-06-14T07:12:17.145" v="2576" actId="1076"/>
          <ac:spMkLst>
            <pc:docMk/>
            <pc:sldMk cId="3100450580" sldId="259"/>
            <ac:spMk id="8" creationId="{994D6CCC-4B42-3D08-84B9-44F78B26F2D1}"/>
          </ac:spMkLst>
        </pc:spChg>
        <pc:spChg chg="add mod">
          <ac:chgData name="김소희 에너지AI트랙/" userId="292a1162-0793-4577-a94d-2dae0dfa5995" providerId="ADAL" clId="{3F09B7EE-774E-4A3A-BE0A-C8087744A9C2}" dt="2022-06-14T09:54:32.197" v="3115" actId="1076"/>
          <ac:spMkLst>
            <pc:docMk/>
            <pc:sldMk cId="3100450580" sldId="259"/>
            <ac:spMk id="10" creationId="{6B1221E7-2F24-10B2-4239-A036C43EFD68}"/>
          </ac:spMkLst>
        </pc:spChg>
        <pc:spChg chg="mod">
          <ac:chgData name="김소희 에너지AI트랙/" userId="292a1162-0793-4577-a94d-2dae0dfa5995" providerId="ADAL" clId="{3F09B7EE-774E-4A3A-BE0A-C8087744A9C2}" dt="2022-06-14T06:15:42.120" v="773" actId="1076"/>
          <ac:spMkLst>
            <pc:docMk/>
            <pc:sldMk cId="3100450580" sldId="259"/>
            <ac:spMk id="11" creationId="{9B6A7BE8-DA0E-E598-1132-9B432BA49502}"/>
          </ac:spMkLst>
        </pc:spChg>
        <pc:spChg chg="add del">
          <ac:chgData name="김소희 에너지AI트랙/" userId="292a1162-0793-4577-a94d-2dae0dfa5995" providerId="ADAL" clId="{3F09B7EE-774E-4A3A-BE0A-C8087744A9C2}" dt="2022-06-14T05:18:44.801" v="617" actId="22"/>
          <ac:spMkLst>
            <pc:docMk/>
            <pc:sldMk cId="3100450580" sldId="259"/>
            <ac:spMk id="12" creationId="{51CD0FD7-FDCA-1F73-1CAB-9DEDB6AB10A8}"/>
          </ac:spMkLst>
        </pc:spChg>
        <pc:spChg chg="add mod">
          <ac:chgData name="김소희 에너지AI트랙/" userId="292a1162-0793-4577-a94d-2dae0dfa5995" providerId="ADAL" clId="{3F09B7EE-774E-4A3A-BE0A-C8087744A9C2}" dt="2022-06-14T06:29:11.242" v="1493" actId="1076"/>
          <ac:spMkLst>
            <pc:docMk/>
            <pc:sldMk cId="3100450580" sldId="259"/>
            <ac:spMk id="14" creationId="{A483C2C6-4E05-B405-0BDE-A51BE8BBC37F}"/>
          </ac:spMkLst>
        </pc:spChg>
        <pc:picChg chg="mod">
          <ac:chgData name="김소희 에너지AI트랙/" userId="292a1162-0793-4577-a94d-2dae0dfa5995" providerId="ADAL" clId="{3F09B7EE-774E-4A3A-BE0A-C8087744A9C2}" dt="2022-06-14T09:54:36.996" v="3116" actId="1076"/>
          <ac:picMkLst>
            <pc:docMk/>
            <pc:sldMk cId="3100450580" sldId="259"/>
            <ac:picMk id="13" creationId="{076F8C78-6712-D156-5E91-03D660EE384C}"/>
          </ac:picMkLst>
        </pc:picChg>
        <pc:cxnChg chg="del">
          <ac:chgData name="김소희 에너지AI트랙/" userId="292a1162-0793-4577-a94d-2dae0dfa5995" providerId="ADAL" clId="{3F09B7EE-774E-4A3A-BE0A-C8087744A9C2}" dt="2022-06-14T06:15:25.596" v="771" actId="478"/>
          <ac:cxnSpMkLst>
            <pc:docMk/>
            <pc:sldMk cId="3100450580" sldId="259"/>
            <ac:cxnSpMk id="3" creationId="{DF13A569-CA4A-F583-26A7-EBE49AA065B2}"/>
          </ac:cxnSpMkLst>
        </pc:cxnChg>
        <pc:cxnChg chg="add del mod">
          <ac:chgData name="김소희 에너지AI트랙/" userId="292a1162-0793-4577-a94d-2dae0dfa5995" providerId="ADAL" clId="{3F09B7EE-774E-4A3A-BE0A-C8087744A9C2}" dt="2022-06-14T09:54:21.998" v="3112" actId="478"/>
          <ac:cxnSpMkLst>
            <pc:docMk/>
            <pc:sldMk cId="3100450580" sldId="259"/>
            <ac:cxnSpMk id="15" creationId="{5764F581-8B3F-7527-9576-5380613E04AF}"/>
          </ac:cxnSpMkLst>
        </pc:cxnChg>
        <pc:cxnChg chg="add mod">
          <ac:chgData name="김소희 에너지AI트랙/" userId="292a1162-0793-4577-a94d-2dae0dfa5995" providerId="ADAL" clId="{3F09B7EE-774E-4A3A-BE0A-C8087744A9C2}" dt="2022-06-14T09:54:22.564" v="3113"/>
          <ac:cxnSpMkLst>
            <pc:docMk/>
            <pc:sldMk cId="3100450580" sldId="259"/>
            <ac:cxnSpMk id="16" creationId="{D328A302-A097-F6A7-A023-F4DB1FEED6BC}"/>
          </ac:cxnSpMkLst>
        </pc:cxnChg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104389732" sldId="260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20201674" sldId="261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621600353" sldId="262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135472141" sldId="264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415365314" sldId="265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613880144" sldId="266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623814145" sldId="267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494316648" sldId="268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590676522" sldId="269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984382097" sldId="270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812608794" sldId="271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893580010" sldId="272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554643051" sldId="273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982041705" sldId="274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717350227" sldId="275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414766200" sldId="276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4253845338" sldId="277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4010920400" sldId="278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915869478" sldId="279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657318667" sldId="281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625348957" sldId="282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646100110" sldId="283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450016969" sldId="284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453633721" sldId="285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405258588" sldId="286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442066310" sldId="287"/>
        </pc:sldMkLst>
      </pc:sldChg>
      <pc:sldChg chg="modSp 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654212268" sldId="288"/>
        </pc:sldMkLst>
        <pc:spChg chg="mod">
          <ac:chgData name="김소희 에너지AI트랙/" userId="292a1162-0793-4577-a94d-2dae0dfa5995" providerId="ADAL" clId="{3F09B7EE-774E-4A3A-BE0A-C8087744A9C2}" dt="2022-06-14T10:17:29.237" v="3444" actId="313"/>
          <ac:spMkLst>
            <pc:docMk/>
            <pc:sldMk cId="2654212268" sldId="288"/>
            <ac:spMk id="12" creationId="{6F9B5444-05F8-FE4E-6F66-1D850DBF54C8}"/>
          </ac:spMkLst>
        </pc:spChg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844209197" sldId="289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596839100" sldId="290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249752868" sldId="291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807584217" sldId="292"/>
        </pc:sldMkLst>
      </pc:sldChg>
      <pc:sldChg chg="addSp delSp modSp new del mod">
        <pc:chgData name="김소희 에너지AI트랙/" userId="292a1162-0793-4577-a94d-2dae0dfa5995" providerId="ADAL" clId="{3F09B7EE-774E-4A3A-BE0A-C8087744A9C2}" dt="2022-06-14T06:16:00.492" v="778" actId="2696"/>
        <pc:sldMkLst>
          <pc:docMk/>
          <pc:sldMk cId="3092387633" sldId="293"/>
        </pc:sldMkLst>
        <pc:spChg chg="del mod">
          <ac:chgData name="김소희 에너지AI트랙/" userId="292a1162-0793-4577-a94d-2dae0dfa5995" providerId="ADAL" clId="{3F09B7EE-774E-4A3A-BE0A-C8087744A9C2}" dt="2022-06-14T04:48:21.021" v="13" actId="478"/>
          <ac:spMkLst>
            <pc:docMk/>
            <pc:sldMk cId="3092387633" sldId="293"/>
            <ac:spMk id="2" creationId="{35B4CFB2-56B1-2028-6D65-DD8C39A69031}"/>
          </ac:spMkLst>
        </pc:spChg>
        <pc:spChg chg="add mod">
          <ac:chgData name="김소희 에너지AI트랙/" userId="292a1162-0793-4577-a94d-2dae0dfa5995" providerId="ADAL" clId="{3F09B7EE-774E-4A3A-BE0A-C8087744A9C2}" dt="2022-06-14T04:48:17.665" v="11"/>
          <ac:spMkLst>
            <pc:docMk/>
            <pc:sldMk cId="3092387633" sldId="293"/>
            <ac:spMk id="4" creationId="{2C6EA587-39A1-3BF6-4357-7C7F345B8EC2}"/>
          </ac:spMkLst>
        </pc:spChg>
        <pc:spChg chg="add del mod">
          <ac:chgData name="김소희 에너지AI트랙/" userId="292a1162-0793-4577-a94d-2dae0dfa5995" providerId="ADAL" clId="{3F09B7EE-774E-4A3A-BE0A-C8087744A9C2}" dt="2022-06-14T04:48:26.993" v="15" actId="478"/>
          <ac:spMkLst>
            <pc:docMk/>
            <pc:sldMk cId="3092387633" sldId="293"/>
            <ac:spMk id="6" creationId="{90785B82-3DAC-0485-6BD7-44A0DA7514C4}"/>
          </ac:spMkLst>
        </pc:spChg>
        <pc:spChg chg="add mod">
          <ac:chgData name="김소희 에너지AI트랙/" userId="292a1162-0793-4577-a94d-2dae0dfa5995" providerId="ADAL" clId="{3F09B7EE-774E-4A3A-BE0A-C8087744A9C2}" dt="2022-06-14T04:48:25.653" v="14"/>
          <ac:spMkLst>
            <pc:docMk/>
            <pc:sldMk cId="3092387633" sldId="293"/>
            <ac:spMk id="7" creationId="{50C77EA1-3C19-28CD-2DD9-319ABDE6106B}"/>
          </ac:spMkLst>
        </pc:spChg>
        <pc:spChg chg="add del mod">
          <ac:chgData name="김소희 에너지AI트랙/" userId="292a1162-0793-4577-a94d-2dae0dfa5995" providerId="ADAL" clId="{3F09B7EE-774E-4A3A-BE0A-C8087744A9C2}" dt="2022-06-14T06:15:52.065" v="775" actId="21"/>
          <ac:spMkLst>
            <pc:docMk/>
            <pc:sldMk cId="3092387633" sldId="293"/>
            <ac:spMk id="11" creationId="{0E29B185-C290-E941-5F1B-1378716413C5}"/>
          </ac:spMkLst>
        </pc:spChg>
        <pc:picChg chg="add del mod modCrop">
          <ac:chgData name="김소희 에너지AI트랙/" userId="292a1162-0793-4577-a94d-2dae0dfa5995" providerId="ADAL" clId="{3F09B7EE-774E-4A3A-BE0A-C8087744A9C2}" dt="2022-06-14T06:15:52.065" v="775" actId="21"/>
          <ac:picMkLst>
            <pc:docMk/>
            <pc:sldMk cId="3092387633" sldId="293"/>
            <ac:picMk id="9" creationId="{F44E661D-C190-81B3-B875-FAED8F9D771C}"/>
          </ac:picMkLst>
        </pc:picChg>
        <pc:cxnChg chg="add mod">
          <ac:chgData name="김소희 에너지AI트랙/" userId="292a1162-0793-4577-a94d-2dae0dfa5995" providerId="ADAL" clId="{3F09B7EE-774E-4A3A-BE0A-C8087744A9C2}" dt="2022-06-14T04:48:17.665" v="11"/>
          <ac:cxnSpMkLst>
            <pc:docMk/>
            <pc:sldMk cId="3092387633" sldId="293"/>
            <ac:cxnSpMk id="3" creationId="{0EFF7984-E696-E981-D83D-6A8D947EAF86}"/>
          </ac:cxnSpMkLst>
        </pc:cxnChg>
      </pc:sldChg>
      <pc:sldChg chg="add del">
        <pc:chgData name="김소희 에너지AI트랙/" userId="292a1162-0793-4577-a94d-2dae0dfa5995" providerId="ADAL" clId="{3F09B7EE-774E-4A3A-BE0A-C8087744A9C2}" dt="2022-06-14T06:16:03.843" v="779" actId="2696"/>
        <pc:sldMkLst>
          <pc:docMk/>
          <pc:sldMk cId="2298574501" sldId="294"/>
        </pc:sldMkLst>
      </pc:sldChg>
      <pc:sldChg chg="addSp delSp modSp add mod modNotesTx">
        <pc:chgData name="김소희 에너지AI트랙/" userId="292a1162-0793-4577-a94d-2dae0dfa5995" providerId="ADAL" clId="{3F09B7EE-774E-4A3A-BE0A-C8087744A9C2}" dt="2022-06-14T14:47:06.600" v="5723" actId="2085"/>
        <pc:sldMkLst>
          <pc:docMk/>
          <pc:sldMk cId="1311146594" sldId="295"/>
        </pc:sldMkLst>
        <pc:spChg chg="add del mod">
          <ac:chgData name="김소희 에너지AI트랙/" userId="292a1162-0793-4577-a94d-2dae0dfa5995" providerId="ADAL" clId="{3F09B7EE-774E-4A3A-BE0A-C8087744A9C2}" dt="2022-06-14T07:01:18.473" v="2312" actId="478"/>
          <ac:spMkLst>
            <pc:docMk/>
            <pc:sldMk cId="1311146594" sldId="295"/>
            <ac:spMk id="2" creationId="{62142CEE-85D8-3841-DCB1-AFCE924D5FB5}"/>
          </ac:spMkLst>
        </pc:spChg>
        <pc:spChg chg="add mod">
          <ac:chgData name="김소희 에너지AI트랙/" userId="292a1162-0793-4577-a94d-2dae0dfa5995" providerId="ADAL" clId="{3F09B7EE-774E-4A3A-BE0A-C8087744A9C2}" dt="2022-06-14T07:14:17.905" v="2598" actId="1036"/>
          <ac:spMkLst>
            <pc:docMk/>
            <pc:sldMk cId="1311146594" sldId="295"/>
            <ac:spMk id="3" creationId="{D36576C3-7492-FDDD-A911-B7233834B073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5" creationId="{979509AF-A27F-733C-57C1-9246C7112254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6" creationId="{F4158EA9-217C-AABE-3070-85E2CDEB9F77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8" creationId="{994D6CCC-4B42-3D08-84B9-44F78B26F2D1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10" creationId="{6B1221E7-2F24-10B2-4239-A036C43EFD68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14" creationId="{A483C2C6-4E05-B405-0BDE-A51BE8BBC37F}"/>
          </ac:spMkLst>
        </pc:spChg>
        <pc:spChg chg="add mod">
          <ac:chgData name="김소희 에너지AI트랙/" userId="292a1162-0793-4577-a94d-2dae0dfa5995" providerId="ADAL" clId="{3F09B7EE-774E-4A3A-BE0A-C8087744A9C2}" dt="2022-06-14T10:18:02.298" v="3446" actId="207"/>
          <ac:spMkLst>
            <pc:docMk/>
            <pc:sldMk cId="1311146594" sldId="295"/>
            <ac:spMk id="15" creationId="{7D5B85BB-02F3-B5F6-F6E5-0A974E56173A}"/>
          </ac:spMkLst>
        </pc:spChg>
        <pc:spChg chg="add mod">
          <ac:chgData name="김소희 에너지AI트랙/" userId="292a1162-0793-4577-a94d-2dae0dfa5995" providerId="ADAL" clId="{3F09B7EE-774E-4A3A-BE0A-C8087744A9C2}" dt="2022-06-14T09:54:46.598" v="3118" actId="1076"/>
          <ac:spMkLst>
            <pc:docMk/>
            <pc:sldMk cId="1311146594" sldId="295"/>
            <ac:spMk id="16" creationId="{94B031FC-AAD8-D07C-7C7D-F4E621085325}"/>
          </ac:spMkLst>
        </pc:spChg>
        <pc:spChg chg="add mod">
          <ac:chgData name="김소희 에너지AI트랙/" userId="292a1162-0793-4577-a94d-2dae0dfa5995" providerId="ADAL" clId="{3F09B7EE-774E-4A3A-BE0A-C8087744A9C2}" dt="2022-06-14T10:18:02.298" v="3446" actId="207"/>
          <ac:spMkLst>
            <pc:docMk/>
            <pc:sldMk cId="1311146594" sldId="295"/>
            <ac:spMk id="18" creationId="{6BAA7FCF-C9EE-DA9C-2972-2CAFA320B658}"/>
          </ac:spMkLst>
        </pc:spChg>
        <pc:spChg chg="add mod">
          <ac:chgData name="김소희 에너지AI트랙/" userId="292a1162-0793-4577-a94d-2dae0dfa5995" providerId="ADAL" clId="{3F09B7EE-774E-4A3A-BE0A-C8087744A9C2}" dt="2022-06-14T14:47:06.600" v="5723" actId="2085"/>
          <ac:spMkLst>
            <pc:docMk/>
            <pc:sldMk cId="1311146594" sldId="295"/>
            <ac:spMk id="25" creationId="{F8702412-CE07-11D1-8977-2F5881549B4A}"/>
          </ac:spMkLst>
        </pc:spChg>
        <pc:picChg chg="add mod">
          <ac:chgData name="김소희 에너지AI트랙/" userId="292a1162-0793-4577-a94d-2dae0dfa5995" providerId="ADAL" clId="{3F09B7EE-774E-4A3A-BE0A-C8087744A9C2}" dt="2022-06-14T09:54:49.154" v="3119" actId="1076"/>
          <ac:picMkLst>
            <pc:docMk/>
            <pc:sldMk cId="1311146594" sldId="295"/>
            <ac:picMk id="12" creationId="{13A99FE3-67D6-A5A7-2939-D57D6D722705}"/>
          </ac:picMkLst>
        </pc:picChg>
        <pc:picChg chg="del">
          <ac:chgData name="김소희 에너지AI트랙/" userId="292a1162-0793-4577-a94d-2dae0dfa5995" providerId="ADAL" clId="{3F09B7EE-774E-4A3A-BE0A-C8087744A9C2}" dt="2022-06-14T06:15:56.257" v="776" actId="478"/>
          <ac:picMkLst>
            <pc:docMk/>
            <pc:sldMk cId="1311146594" sldId="295"/>
            <ac:picMk id="13" creationId="{076F8C78-6712-D156-5E91-03D660EE384C}"/>
          </ac:picMkLst>
        </pc:picChg>
        <pc:cxnChg chg="add mod">
          <ac:chgData name="김소희 에너지AI트랙/" userId="292a1162-0793-4577-a94d-2dae0dfa5995" providerId="ADAL" clId="{3F09B7EE-774E-4A3A-BE0A-C8087744A9C2}" dt="2022-06-14T07:21:58.929" v="2837" actId="1076"/>
          <ac:cxnSpMkLst>
            <pc:docMk/>
            <pc:sldMk cId="1311146594" sldId="295"/>
            <ac:cxnSpMk id="7" creationId="{4B35E199-2E03-3E74-780C-04CEA9F59B48}"/>
          </ac:cxnSpMkLst>
        </pc:cxnChg>
        <pc:cxnChg chg="add del mod">
          <ac:chgData name="김소희 에너지AI트랙/" userId="292a1162-0793-4577-a94d-2dae0dfa5995" providerId="ADAL" clId="{3F09B7EE-774E-4A3A-BE0A-C8087744A9C2}" dt="2022-06-14T09:54:19.435" v="3110" actId="478"/>
          <ac:cxnSpMkLst>
            <pc:docMk/>
            <pc:sldMk cId="1311146594" sldId="295"/>
            <ac:cxnSpMk id="17" creationId="{A6185FDE-276E-DB32-E4B0-4E46A45EFE42}"/>
          </ac:cxnSpMkLst>
        </pc:cxnChg>
        <pc:cxnChg chg="add mod">
          <ac:chgData name="김소희 에너지AI트랙/" userId="292a1162-0793-4577-a94d-2dae0dfa5995" providerId="ADAL" clId="{3F09B7EE-774E-4A3A-BE0A-C8087744A9C2}" dt="2022-06-14T07:13:54.858" v="2590" actId="14100"/>
          <ac:cxnSpMkLst>
            <pc:docMk/>
            <pc:sldMk cId="1311146594" sldId="295"/>
            <ac:cxnSpMk id="22" creationId="{D74E7C41-863B-544C-5889-386DFD2A8A8F}"/>
          </ac:cxnSpMkLst>
        </pc:cxnChg>
        <pc:cxnChg chg="add mod">
          <ac:chgData name="김소희 에너지AI트랙/" userId="292a1162-0793-4577-a94d-2dae0dfa5995" providerId="ADAL" clId="{3F09B7EE-774E-4A3A-BE0A-C8087744A9C2}" dt="2022-06-14T09:54:19.806" v="3111"/>
          <ac:cxnSpMkLst>
            <pc:docMk/>
            <pc:sldMk cId="1311146594" sldId="295"/>
            <ac:cxnSpMk id="36" creationId="{55C45B0E-6A69-0C32-B911-C2C77B5AB44F}"/>
          </ac:cxnSpMkLst>
        </pc:cxnChg>
      </pc:sldChg>
      <pc:sldChg chg="addSp delSp modSp add mod modNotesTx">
        <pc:chgData name="김소희 에너지AI트랙/" userId="292a1162-0793-4577-a94d-2dae0dfa5995" providerId="ADAL" clId="{3F09B7EE-774E-4A3A-BE0A-C8087744A9C2}" dt="2022-06-14T11:21:06.279" v="4570" actId="20577"/>
        <pc:sldMkLst>
          <pc:docMk/>
          <pc:sldMk cId="194051546" sldId="296"/>
        </pc:sldMkLst>
        <pc:spChg chg="add del mod">
          <ac:chgData name="김소희 에너지AI트랙/" userId="292a1162-0793-4577-a94d-2dae0dfa5995" providerId="ADAL" clId="{3F09B7EE-774E-4A3A-BE0A-C8087744A9C2}" dt="2022-06-14T06:30:01.906" v="1499"/>
          <ac:spMkLst>
            <pc:docMk/>
            <pc:sldMk cId="194051546" sldId="296"/>
            <ac:spMk id="6" creationId="{B8C7DFA2-2B05-5052-788D-82C32AD0537B}"/>
          </ac:spMkLst>
        </pc:spChg>
        <pc:spChg chg="add mod">
          <ac:chgData name="김소희 에너지AI트랙/" userId="292a1162-0793-4577-a94d-2dae0dfa5995" providerId="ADAL" clId="{3F09B7EE-774E-4A3A-BE0A-C8087744A9C2}" dt="2022-06-14T09:55:12.035" v="3124" actId="1076"/>
          <ac:spMkLst>
            <pc:docMk/>
            <pc:sldMk cId="194051546" sldId="296"/>
            <ac:spMk id="8" creationId="{13520C3F-5CAD-A6E4-35D5-17EC1B7D6118}"/>
          </ac:spMkLst>
        </pc:spChg>
        <pc:spChg chg="add mod">
          <ac:chgData name="김소희 에너지AI트랙/" userId="292a1162-0793-4577-a94d-2dae0dfa5995" providerId="ADAL" clId="{3F09B7EE-774E-4A3A-BE0A-C8087744A9C2}" dt="2022-06-14T10:19:13.032" v="3448" actId="14100"/>
          <ac:spMkLst>
            <pc:docMk/>
            <pc:sldMk cId="194051546" sldId="296"/>
            <ac:spMk id="13" creationId="{6A649B0B-9BCF-B5DE-05E6-C851425D99B4}"/>
          </ac:spMkLst>
        </pc:spChg>
        <pc:spChg chg="del">
          <ac:chgData name="김소희 에너지AI트랙/" userId="292a1162-0793-4577-a94d-2dae0dfa5995" providerId="ADAL" clId="{3F09B7EE-774E-4A3A-BE0A-C8087744A9C2}" dt="2022-06-14T07:14:31.262" v="2600" actId="478"/>
          <ac:spMkLst>
            <pc:docMk/>
            <pc:sldMk cId="194051546" sldId="296"/>
            <ac:spMk id="15" creationId="{7D5B85BB-02F3-B5F6-F6E5-0A974E56173A}"/>
          </ac:spMkLst>
        </pc:spChg>
        <pc:picChg chg="add mod">
          <ac:chgData name="김소희 에너지AI트랙/" userId="292a1162-0793-4577-a94d-2dae0dfa5995" providerId="ADAL" clId="{3F09B7EE-774E-4A3A-BE0A-C8087744A9C2}" dt="2022-06-14T09:55:21.472" v="3126" actId="1076"/>
          <ac:picMkLst>
            <pc:docMk/>
            <pc:sldMk cId="194051546" sldId="296"/>
            <ac:picMk id="3" creationId="{F3FEC5BE-A65B-A8BD-81B5-5FFB8EA92D02}"/>
          </ac:picMkLst>
        </pc:picChg>
        <pc:picChg chg="add mod">
          <ac:chgData name="김소희 에너지AI트랙/" userId="292a1162-0793-4577-a94d-2dae0dfa5995" providerId="ADAL" clId="{3F09B7EE-774E-4A3A-BE0A-C8087744A9C2}" dt="2022-06-14T09:55:17.886" v="3125" actId="1076"/>
          <ac:picMkLst>
            <pc:docMk/>
            <pc:sldMk cId="194051546" sldId="296"/>
            <ac:picMk id="5" creationId="{CEF835CE-6FE1-D0EE-0093-BAE9680AA560}"/>
          </ac:picMkLst>
        </pc:picChg>
        <pc:picChg chg="del">
          <ac:chgData name="김소희 에너지AI트랙/" userId="292a1162-0793-4577-a94d-2dae0dfa5995" providerId="ADAL" clId="{3F09B7EE-774E-4A3A-BE0A-C8087744A9C2}" dt="2022-06-14T07:14:30.159" v="2599" actId="478"/>
          <ac:picMkLst>
            <pc:docMk/>
            <pc:sldMk cId="194051546" sldId="296"/>
            <ac:picMk id="12" creationId="{13A99FE3-67D6-A5A7-2939-D57D6D722705}"/>
          </ac:picMkLst>
        </pc:picChg>
        <pc:cxnChg chg="add del mod">
          <ac:chgData name="김소희 에너지AI트랙/" userId="292a1162-0793-4577-a94d-2dae0dfa5995" providerId="ADAL" clId="{3F09B7EE-774E-4A3A-BE0A-C8087744A9C2}" dt="2022-06-14T09:54:15.964" v="3108" actId="478"/>
          <ac:cxnSpMkLst>
            <pc:docMk/>
            <pc:sldMk cId="194051546" sldId="296"/>
            <ac:cxnSpMk id="7" creationId="{8A6B7212-40A7-879D-B831-01402C9413DA}"/>
          </ac:cxnSpMkLst>
        </pc:cxnChg>
        <pc:cxnChg chg="add mod">
          <ac:chgData name="김소희 에너지AI트랙/" userId="292a1162-0793-4577-a94d-2dae0dfa5995" providerId="ADAL" clId="{3F09B7EE-774E-4A3A-BE0A-C8087744A9C2}" dt="2022-06-14T09:54:16.334" v="3109"/>
          <ac:cxnSpMkLst>
            <pc:docMk/>
            <pc:sldMk cId="194051546" sldId="296"/>
            <ac:cxnSpMk id="14" creationId="{C95394B7-1305-8EE6-B8E7-D7E35525F00A}"/>
          </ac:cxnSpMkLst>
        </pc:cxnChg>
      </pc:sldChg>
      <pc:sldChg chg="addSp delSp modSp add mod ord modNotesTx">
        <pc:chgData name="김소희 에너지AI트랙/" userId="292a1162-0793-4577-a94d-2dae0dfa5995" providerId="ADAL" clId="{3F09B7EE-774E-4A3A-BE0A-C8087744A9C2}" dt="2022-06-14T11:21:01.136" v="4568" actId="20577"/>
        <pc:sldMkLst>
          <pc:docMk/>
          <pc:sldMk cId="972868932" sldId="297"/>
        </pc:sldMkLst>
        <pc:spChg chg="mod">
          <ac:chgData name="김소희 에너지AI트랙/" userId="292a1162-0793-4577-a94d-2dae0dfa5995" providerId="ADAL" clId="{3F09B7EE-774E-4A3A-BE0A-C8087744A9C2}" dt="2022-06-14T11:02:54.982" v="4176" actId="1076"/>
          <ac:spMkLst>
            <pc:docMk/>
            <pc:sldMk cId="972868932" sldId="297"/>
            <ac:spMk id="8" creationId="{13520C3F-5CAD-A6E4-35D5-17EC1B7D6118}"/>
          </ac:spMkLst>
        </pc:spChg>
        <pc:spChg chg="add del mod">
          <ac:chgData name="김소희 에너지AI트랙/" userId="292a1162-0793-4577-a94d-2dae0dfa5995" providerId="ADAL" clId="{3F09B7EE-774E-4A3A-BE0A-C8087744A9C2}" dt="2022-06-14T09:54:01.232" v="3105" actId="478"/>
          <ac:spMkLst>
            <pc:docMk/>
            <pc:sldMk cId="972868932" sldId="297"/>
            <ac:spMk id="10" creationId="{947FADDE-15F7-84C1-1DAC-5EEF7F41D20D}"/>
          </ac:spMkLst>
        </pc:spChg>
        <pc:spChg chg="mod">
          <ac:chgData name="김소희 에너지AI트랙/" userId="292a1162-0793-4577-a94d-2dae0dfa5995" providerId="ADAL" clId="{3F09B7EE-774E-4A3A-BE0A-C8087744A9C2}" dt="2022-06-14T09:41:26.396" v="2851" actId="20577"/>
          <ac:spMkLst>
            <pc:docMk/>
            <pc:sldMk cId="972868932" sldId="297"/>
            <ac:spMk id="11" creationId="{9B6A7BE8-DA0E-E598-1132-9B432BA49502}"/>
          </ac:spMkLst>
        </pc:spChg>
        <pc:spChg chg="add mod">
          <ac:chgData name="김소희 에너지AI트랙/" userId="292a1162-0793-4577-a94d-2dae0dfa5995" providerId="ADAL" clId="{3F09B7EE-774E-4A3A-BE0A-C8087744A9C2}" dt="2022-06-14T11:02:17.010" v="4164" actId="1076"/>
          <ac:spMkLst>
            <pc:docMk/>
            <pc:sldMk cId="972868932" sldId="297"/>
            <ac:spMk id="12" creationId="{BE4D1AB2-160A-7AB8-F1D7-C304C7883809}"/>
          </ac:spMkLst>
        </pc:spChg>
        <pc:spChg chg="add mod">
          <ac:chgData name="김소희 에너지AI트랙/" userId="292a1162-0793-4577-a94d-2dae0dfa5995" providerId="ADAL" clId="{3F09B7EE-774E-4A3A-BE0A-C8087744A9C2}" dt="2022-06-14T11:03:12.728" v="4181" actId="1076"/>
          <ac:spMkLst>
            <pc:docMk/>
            <pc:sldMk cId="972868932" sldId="297"/>
            <ac:spMk id="16" creationId="{9D2D9D60-4935-6DB7-2C68-8E646D805F56}"/>
          </ac:spMkLst>
        </pc:spChg>
        <pc:spChg chg="add del mod">
          <ac:chgData name="김소희 에너지AI트랙/" userId="292a1162-0793-4577-a94d-2dae0dfa5995" providerId="ADAL" clId="{3F09B7EE-774E-4A3A-BE0A-C8087744A9C2}" dt="2022-06-14T10:09:17.364" v="3326" actId="478"/>
          <ac:spMkLst>
            <pc:docMk/>
            <pc:sldMk cId="972868932" sldId="297"/>
            <ac:spMk id="17" creationId="{FBA78B6A-F269-ACF2-F8FD-E44593EC45EC}"/>
          </ac:spMkLst>
        </pc:spChg>
        <pc:spChg chg="add mod">
          <ac:chgData name="김소희 에너지AI트랙/" userId="292a1162-0793-4577-a94d-2dae0dfa5995" providerId="ADAL" clId="{3F09B7EE-774E-4A3A-BE0A-C8087744A9C2}" dt="2022-06-14T11:03:00.982" v="4178" actId="1076"/>
          <ac:spMkLst>
            <pc:docMk/>
            <pc:sldMk cId="972868932" sldId="297"/>
            <ac:spMk id="21" creationId="{108E78C4-5D04-54D4-5FD2-BEC37A7104DB}"/>
          </ac:spMkLst>
        </pc:spChg>
        <pc:spChg chg="add mod">
          <ac:chgData name="김소희 에너지AI트랙/" userId="292a1162-0793-4577-a94d-2dae0dfa5995" providerId="ADAL" clId="{3F09B7EE-774E-4A3A-BE0A-C8087744A9C2}" dt="2022-06-14T11:07:16.016" v="4263" actId="14100"/>
          <ac:spMkLst>
            <pc:docMk/>
            <pc:sldMk cId="972868932" sldId="297"/>
            <ac:spMk id="22" creationId="{E353DE29-1D2F-CD79-564C-4A768B31A19A}"/>
          </ac:spMkLst>
        </pc:spChg>
        <pc:picChg chg="del">
          <ac:chgData name="김소희 에너지AI트랙/" userId="292a1162-0793-4577-a94d-2dae0dfa5995" providerId="ADAL" clId="{3F09B7EE-774E-4A3A-BE0A-C8087744A9C2}" dt="2022-06-14T09:41:13.675" v="2839" actId="478"/>
          <ac:picMkLst>
            <pc:docMk/>
            <pc:sldMk cId="972868932" sldId="297"/>
            <ac:picMk id="3" creationId="{F3FEC5BE-A65B-A8BD-81B5-5FFB8EA92D02}"/>
          </ac:picMkLst>
        </pc:picChg>
        <pc:picChg chg="add mod">
          <ac:chgData name="김소희 에너지AI트랙/" userId="292a1162-0793-4577-a94d-2dae0dfa5995" providerId="ADAL" clId="{3F09B7EE-774E-4A3A-BE0A-C8087744A9C2}" dt="2022-06-14T11:03:42.764" v="4196" actId="1035"/>
          <ac:picMkLst>
            <pc:docMk/>
            <pc:sldMk cId="972868932" sldId="297"/>
            <ac:picMk id="4" creationId="{14EB1720-C466-C311-256B-662881149B67}"/>
          </ac:picMkLst>
        </pc:picChg>
        <pc:picChg chg="del">
          <ac:chgData name="김소희 에너지AI트랙/" userId="292a1162-0793-4577-a94d-2dae0dfa5995" providerId="ADAL" clId="{3F09B7EE-774E-4A3A-BE0A-C8087744A9C2}" dt="2022-06-14T09:41:13.675" v="2839" actId="478"/>
          <ac:picMkLst>
            <pc:docMk/>
            <pc:sldMk cId="972868932" sldId="297"/>
            <ac:picMk id="5" creationId="{CEF835CE-6FE1-D0EE-0093-BAE9680AA560}"/>
          </ac:picMkLst>
        </pc:picChg>
        <pc:picChg chg="add mod">
          <ac:chgData name="김소희 에너지AI트랙/" userId="292a1162-0793-4577-a94d-2dae0dfa5995" providerId="ADAL" clId="{3F09B7EE-774E-4A3A-BE0A-C8087744A9C2}" dt="2022-06-14T11:03:17.446" v="4182" actId="1076"/>
          <ac:picMkLst>
            <pc:docMk/>
            <pc:sldMk cId="972868932" sldId="297"/>
            <ac:picMk id="14" creationId="{877044F8-5F00-BDA3-3925-72430CC1B78A}"/>
          </ac:picMkLst>
        </pc:picChg>
        <pc:picChg chg="add mod">
          <ac:chgData name="김소희 에너지AI트랙/" userId="292a1162-0793-4577-a94d-2dae0dfa5995" providerId="ADAL" clId="{3F09B7EE-774E-4A3A-BE0A-C8087744A9C2}" dt="2022-06-14T11:02:56.902" v="4177" actId="1076"/>
          <ac:picMkLst>
            <pc:docMk/>
            <pc:sldMk cId="972868932" sldId="297"/>
            <ac:picMk id="19" creationId="{4A2E1FA5-80C6-179B-F22A-B4D6E8C74EDB}"/>
          </ac:picMkLst>
        </pc:picChg>
        <pc:cxnChg chg="mod">
          <ac:chgData name="김소희 에너지AI트랙/" userId="292a1162-0793-4577-a94d-2dae0dfa5995" providerId="ADAL" clId="{3F09B7EE-774E-4A3A-BE0A-C8087744A9C2}" dt="2022-06-14T09:54:12.137" v="3107" actId="12788"/>
          <ac:cxnSpMkLst>
            <pc:docMk/>
            <pc:sldMk cId="972868932" sldId="297"/>
            <ac:cxnSpMk id="7" creationId="{8A6B7212-40A7-879D-B831-01402C9413DA}"/>
          </ac:cxnSpMkLst>
        </pc:cxnChg>
      </pc:sldChg>
      <pc:sldChg chg="addSp delSp modSp add mod modNotesTx">
        <pc:chgData name="김소희 에너지AI트랙/" userId="292a1162-0793-4577-a94d-2dae0dfa5995" providerId="ADAL" clId="{3F09B7EE-774E-4A3A-BE0A-C8087744A9C2}" dt="2022-06-14T13:48:39.289" v="5130" actId="1038"/>
        <pc:sldMkLst>
          <pc:docMk/>
          <pc:sldMk cId="1316067894" sldId="298"/>
        </pc:sldMkLst>
        <pc:spChg chg="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8" creationId="{13520C3F-5CAD-A6E4-35D5-17EC1B7D6118}"/>
          </ac:spMkLst>
        </pc:spChg>
        <pc:spChg chg="del mod">
          <ac:chgData name="김소희 에너지AI트랙/" userId="292a1162-0793-4577-a94d-2dae0dfa5995" providerId="ADAL" clId="{3F09B7EE-774E-4A3A-BE0A-C8087744A9C2}" dt="2022-06-14T10:08:52.849" v="3315" actId="21"/>
          <ac:spMkLst>
            <pc:docMk/>
            <pc:sldMk cId="1316067894" sldId="298"/>
            <ac:spMk id="10" creationId="{947FADDE-15F7-84C1-1DAC-5EEF7F41D20D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13" creationId="{A936F6AC-82DF-450F-43F3-6A250D43320A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14" creationId="{885C0C98-0A0E-A0DD-AE5B-208112E2BADD}"/>
          </ac:spMkLst>
        </pc:spChg>
        <pc:spChg chg="add mod">
          <ac:chgData name="김소희 에너지AI트랙/" userId="292a1162-0793-4577-a94d-2dae0dfa5995" providerId="ADAL" clId="{3F09B7EE-774E-4A3A-BE0A-C8087744A9C2}" dt="2022-06-14T13:48:39.289" v="5130" actId="1038"/>
          <ac:spMkLst>
            <pc:docMk/>
            <pc:sldMk cId="1316067894" sldId="298"/>
            <ac:spMk id="21" creationId="{C0851616-EC81-C608-2368-5941C841E076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26" creationId="{E842DCE2-0C3C-44D6-C213-C287B480C62B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36" creationId="{C526CD3C-D86C-B34E-AD09-CD9A455B65D4}"/>
          </ac:spMkLst>
        </pc:spChg>
        <pc:spChg chg="add del mod">
          <ac:chgData name="김소희 에너지AI트랙/" userId="292a1162-0793-4577-a94d-2dae0dfa5995" providerId="ADAL" clId="{3F09B7EE-774E-4A3A-BE0A-C8087744A9C2}" dt="2022-06-14T10:44:04.859" v="3855" actId="478"/>
          <ac:spMkLst>
            <pc:docMk/>
            <pc:sldMk cId="1316067894" sldId="298"/>
            <ac:spMk id="37" creationId="{D2B1EDD2-E4B6-4317-6FB7-10E784C7DC59}"/>
          </ac:spMkLst>
        </pc:spChg>
        <pc:spChg chg="add mod">
          <ac:chgData name="김소희 에너지AI트랙/" userId="292a1162-0793-4577-a94d-2dae0dfa5995" providerId="ADAL" clId="{3F09B7EE-774E-4A3A-BE0A-C8087744A9C2}" dt="2022-06-14T11:04:32.320" v="4230" actId="1076"/>
          <ac:spMkLst>
            <pc:docMk/>
            <pc:sldMk cId="1316067894" sldId="298"/>
            <ac:spMk id="39" creationId="{27F9650F-3719-ED62-55F0-8C1177ECA2FF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40" creationId="{EB700956-E7D3-994F-C262-2102F8A518EE}"/>
          </ac:spMkLst>
        </pc:spChg>
        <pc:spChg chg="add mod">
          <ac:chgData name="김소희 에너지AI트랙/" userId="292a1162-0793-4577-a94d-2dae0dfa5995" providerId="ADAL" clId="{3F09B7EE-774E-4A3A-BE0A-C8087744A9C2}" dt="2022-06-14T11:04:32.320" v="4230" actId="1076"/>
          <ac:spMkLst>
            <pc:docMk/>
            <pc:sldMk cId="1316067894" sldId="298"/>
            <ac:spMk id="43" creationId="{614AE3D2-CE2A-1D60-6EE7-6FD481A4EFB1}"/>
          </ac:spMkLst>
        </pc:spChg>
        <pc:spChg chg="add mod">
          <ac:chgData name="김소희 에너지AI트랙/" userId="292a1162-0793-4577-a94d-2dae0dfa5995" providerId="ADAL" clId="{3F09B7EE-774E-4A3A-BE0A-C8087744A9C2}" dt="2022-06-14T11:04:32.320" v="4230" actId="1076"/>
          <ac:spMkLst>
            <pc:docMk/>
            <pc:sldMk cId="1316067894" sldId="298"/>
            <ac:spMk id="45" creationId="{8223758B-848D-779B-D8C3-D8B2EFC8E6DC}"/>
          </ac:spMkLst>
        </pc:spChg>
        <pc:picChg chg="del">
          <ac:chgData name="김소희 에너지AI트랙/" userId="292a1162-0793-4577-a94d-2dae0dfa5995" providerId="ADAL" clId="{3F09B7EE-774E-4A3A-BE0A-C8087744A9C2}" dt="2022-06-14T09:53:43.084" v="3097" actId="478"/>
          <ac:picMkLst>
            <pc:docMk/>
            <pc:sldMk cId="1316067894" sldId="298"/>
            <ac:picMk id="4" creationId="{14EB1720-C466-C311-256B-662881149B67}"/>
          </ac:picMkLst>
        </pc:picChg>
        <pc:picChg chg="add mod ord">
          <ac:chgData name="김소희 에너지AI트랙/" userId="292a1162-0793-4577-a94d-2dae0dfa5995" providerId="ADAL" clId="{3F09B7EE-774E-4A3A-BE0A-C8087744A9C2}" dt="2022-06-14T10:57:42.193" v="4083" actId="1076"/>
          <ac:picMkLst>
            <pc:docMk/>
            <pc:sldMk cId="1316067894" sldId="298"/>
            <ac:picMk id="12" creationId="{A9E5911A-634F-89BE-E8AC-BF442623D00E}"/>
          </ac:picMkLst>
        </pc:picChg>
        <pc:cxnChg chg="add mod">
          <ac:chgData name="김소희 에너지AI트랙/" userId="292a1162-0793-4577-a94d-2dae0dfa5995" providerId="ADAL" clId="{3F09B7EE-774E-4A3A-BE0A-C8087744A9C2}" dt="2022-06-14T10:57:42.193" v="4083" actId="1076"/>
          <ac:cxnSpMkLst>
            <pc:docMk/>
            <pc:sldMk cId="1316067894" sldId="298"/>
            <ac:cxnSpMk id="5" creationId="{89D57E71-AC50-00E4-183C-0198E21D09B8}"/>
          </ac:cxnSpMkLst>
        </pc:cxnChg>
        <pc:cxnChg chg="mod">
          <ac:chgData name="김소희 에너지AI트랙/" userId="292a1162-0793-4577-a94d-2dae0dfa5995" providerId="ADAL" clId="{3F09B7EE-774E-4A3A-BE0A-C8087744A9C2}" dt="2022-06-14T10:57:28.609" v="4079" actId="1076"/>
          <ac:cxnSpMkLst>
            <pc:docMk/>
            <pc:sldMk cId="1316067894" sldId="298"/>
            <ac:cxnSpMk id="7" creationId="{8A6B7212-40A7-879D-B831-01402C9413DA}"/>
          </ac:cxnSpMkLst>
        </pc:cxnChg>
        <pc:cxnChg chg="add del mod">
          <ac:chgData name="김소희 에너지AI트랙/" userId="292a1162-0793-4577-a94d-2dae0dfa5995" providerId="ADAL" clId="{3F09B7EE-774E-4A3A-BE0A-C8087744A9C2}" dt="2022-06-14T10:44:10.789" v="3859" actId="478"/>
          <ac:cxnSpMkLst>
            <pc:docMk/>
            <pc:sldMk cId="1316067894" sldId="298"/>
            <ac:cxnSpMk id="19" creationId="{DDC7D09E-7A0E-D442-98D6-8C2A0F2BEE53}"/>
          </ac:cxnSpMkLst>
        </pc:cxnChg>
        <pc:cxnChg chg="add del mod">
          <ac:chgData name="김소희 에너지AI트랙/" userId="292a1162-0793-4577-a94d-2dae0dfa5995" providerId="ADAL" clId="{3F09B7EE-774E-4A3A-BE0A-C8087744A9C2}" dt="2022-06-14T10:44:10.061" v="3858" actId="478"/>
          <ac:cxnSpMkLst>
            <pc:docMk/>
            <pc:sldMk cId="1316067894" sldId="298"/>
            <ac:cxnSpMk id="24" creationId="{8070439B-E1A0-B74E-F61A-74CE9188D8F7}"/>
          </ac:cxnSpMkLst>
        </pc:cxnChg>
        <pc:cxnChg chg="add del mod">
          <ac:chgData name="김소희 에너지AI트랙/" userId="292a1162-0793-4577-a94d-2dae0dfa5995" providerId="ADAL" clId="{3F09B7EE-774E-4A3A-BE0A-C8087744A9C2}" dt="2022-06-14T10:44:05.784" v="3856" actId="478"/>
          <ac:cxnSpMkLst>
            <pc:docMk/>
            <pc:sldMk cId="1316067894" sldId="298"/>
            <ac:cxnSpMk id="27" creationId="{F6FA9564-9976-37A7-F95D-1553EA1156FD}"/>
          </ac:cxnSpMkLst>
        </pc:cxnChg>
        <pc:cxnChg chg="add del mod">
          <ac:chgData name="김소희 에너지AI트랙/" userId="292a1162-0793-4577-a94d-2dae0dfa5995" providerId="ADAL" clId="{3F09B7EE-774E-4A3A-BE0A-C8087744A9C2}" dt="2022-06-14T10:44:06.406" v="3857" actId="478"/>
          <ac:cxnSpMkLst>
            <pc:docMk/>
            <pc:sldMk cId="1316067894" sldId="298"/>
            <ac:cxnSpMk id="29" creationId="{CEDF946A-FF84-2157-3F17-73EA13212CE4}"/>
          </ac:cxnSpMkLst>
        </pc:cxnChg>
        <pc:cxnChg chg="add del mod">
          <ac:chgData name="김소희 에너지AI트랙/" userId="292a1162-0793-4577-a94d-2dae0dfa5995" providerId="ADAL" clId="{3F09B7EE-774E-4A3A-BE0A-C8087744A9C2}" dt="2022-06-14T10:40:52.238" v="3778"/>
          <ac:cxnSpMkLst>
            <pc:docMk/>
            <pc:sldMk cId="1316067894" sldId="298"/>
            <ac:cxnSpMk id="35" creationId="{E2C4013D-4A79-87E2-7894-AD567A6BC34A}"/>
          </ac:cxnSpMkLst>
        </pc:cxnChg>
        <pc:cxnChg chg="add mod">
          <ac:chgData name="김소희 에너지AI트랙/" userId="292a1162-0793-4577-a94d-2dae0dfa5995" providerId="ADAL" clId="{3F09B7EE-774E-4A3A-BE0A-C8087744A9C2}" dt="2022-06-14T11:04:32.320" v="4230" actId="1076"/>
          <ac:cxnSpMkLst>
            <pc:docMk/>
            <pc:sldMk cId="1316067894" sldId="298"/>
            <ac:cxnSpMk id="42" creationId="{E4DFB7EE-A52A-300B-75A2-7DDA04D7D70E}"/>
          </ac:cxnSpMkLst>
        </pc:cxnChg>
        <pc:cxnChg chg="add mod">
          <ac:chgData name="김소희 에너지AI트랙/" userId="292a1162-0793-4577-a94d-2dae0dfa5995" providerId="ADAL" clId="{3F09B7EE-774E-4A3A-BE0A-C8087744A9C2}" dt="2022-06-14T11:04:32.320" v="4230" actId="1076"/>
          <ac:cxnSpMkLst>
            <pc:docMk/>
            <pc:sldMk cId="1316067894" sldId="298"/>
            <ac:cxnSpMk id="46" creationId="{A8F8EFD9-2D7D-3F31-12B8-E8792745D2BA}"/>
          </ac:cxnSpMkLst>
        </pc:cxnChg>
      </pc:sldChg>
      <pc:sldChg chg="addSp delSp modSp add mod modNotesTx">
        <pc:chgData name="김소희 에너지AI트랙/" userId="292a1162-0793-4577-a94d-2dae0dfa5995" providerId="ADAL" clId="{3F09B7EE-774E-4A3A-BE0A-C8087744A9C2}" dt="2022-06-14T14:46:19.731" v="5720" actId="2085"/>
        <pc:sldMkLst>
          <pc:docMk/>
          <pc:sldMk cId="4097722600" sldId="299"/>
        </pc:sldMkLst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6" creationId="{2B402433-D5F8-0170-B031-F1B59F1969C4}"/>
          </ac:spMkLst>
        </pc:spChg>
        <pc:spChg chg="del">
          <ac:chgData name="김소희 에너지AI트랙/" userId="292a1162-0793-4577-a94d-2dae0dfa5995" providerId="ADAL" clId="{3F09B7EE-774E-4A3A-BE0A-C8087744A9C2}" dt="2022-06-14T11:05:45.602" v="4256" actId="478"/>
          <ac:spMkLst>
            <pc:docMk/>
            <pc:sldMk cId="4097722600" sldId="299"/>
            <ac:spMk id="8" creationId="{13520C3F-5CAD-A6E4-35D5-17EC1B7D6118}"/>
          </ac:spMkLst>
        </pc:spChg>
        <pc:spChg chg="del mod">
          <ac:chgData name="김소희 에너지AI트랙/" userId="292a1162-0793-4577-a94d-2dae0dfa5995" providerId="ADAL" clId="{3F09B7EE-774E-4A3A-BE0A-C8087744A9C2}" dt="2022-06-14T11:10:25.498" v="4383" actId="478"/>
          <ac:spMkLst>
            <pc:docMk/>
            <pc:sldMk cId="4097722600" sldId="299"/>
            <ac:spMk id="10" creationId="{947FADDE-15F7-84C1-1DAC-5EEF7F41D20D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12" creationId="{2C0A2A9C-C575-1D37-BBBF-2B559E3BFADF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13" creationId="{3FC9F199-EA94-3DEB-B69D-367F234898CB}"/>
          </ac:spMkLst>
        </pc:spChg>
        <pc:spChg chg="add mod">
          <ac:chgData name="김소희 에너지AI트랙/" userId="292a1162-0793-4577-a94d-2dae0dfa5995" providerId="ADAL" clId="{3F09B7EE-774E-4A3A-BE0A-C8087744A9C2}" dt="2022-06-14T11:10:25.751" v="4384"/>
          <ac:spMkLst>
            <pc:docMk/>
            <pc:sldMk cId="4097722600" sldId="299"/>
            <ac:spMk id="14" creationId="{90532824-21A0-0D5D-027C-2234036E266C}"/>
          </ac:spMkLst>
        </pc:spChg>
        <pc:spChg chg="add mod">
          <ac:chgData name="김소희 에너지AI트랙/" userId="292a1162-0793-4577-a94d-2dae0dfa5995" providerId="ADAL" clId="{3F09B7EE-774E-4A3A-BE0A-C8087744A9C2}" dt="2022-06-14T11:23:12.524" v="4584" actId="14100"/>
          <ac:spMkLst>
            <pc:docMk/>
            <pc:sldMk cId="4097722600" sldId="299"/>
            <ac:spMk id="16" creationId="{D7F5CD33-8D6D-5BC0-5E13-D060A26C1BC9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17" creationId="{FB3811E0-A292-76F4-D76D-245F1557CC36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19" creationId="{488A25F9-F567-7131-A672-BFA6DBB02943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20" creationId="{60F7354D-CB75-2798-3956-D454ADAD42A2}"/>
          </ac:spMkLst>
        </pc:spChg>
        <pc:spChg chg="add mod">
          <ac:chgData name="김소희 에너지AI트랙/" userId="292a1162-0793-4577-a94d-2dae0dfa5995" providerId="ADAL" clId="{3F09B7EE-774E-4A3A-BE0A-C8087744A9C2}" dt="2022-06-14T14:35:34.822" v="5529" actId="1036"/>
          <ac:spMkLst>
            <pc:docMk/>
            <pc:sldMk cId="4097722600" sldId="299"/>
            <ac:spMk id="22" creationId="{5F839EE6-F9A0-7C65-4E33-619C41BF3392}"/>
          </ac:spMkLst>
        </pc:spChg>
        <pc:picChg chg="add mod">
          <ac:chgData name="김소희 에너지AI트랙/" userId="292a1162-0793-4577-a94d-2dae0dfa5995" providerId="ADAL" clId="{3F09B7EE-774E-4A3A-BE0A-C8087744A9C2}" dt="2022-06-14T14:46:19.731" v="5720" actId="2085"/>
          <ac:picMkLst>
            <pc:docMk/>
            <pc:sldMk cId="4097722600" sldId="299"/>
            <ac:picMk id="3" creationId="{55B63634-0418-B926-B29F-26DD47471956}"/>
          </ac:picMkLst>
        </pc:picChg>
        <pc:picChg chg="add mod">
          <ac:chgData name="김소희 에너지AI트랙/" userId="292a1162-0793-4577-a94d-2dae0dfa5995" providerId="ADAL" clId="{3F09B7EE-774E-4A3A-BE0A-C8087744A9C2}" dt="2022-06-14T14:46:19.731" v="5720" actId="2085"/>
          <ac:picMkLst>
            <pc:docMk/>
            <pc:sldMk cId="4097722600" sldId="299"/>
            <ac:picMk id="5" creationId="{61FC8B4D-8F59-D045-31F1-EFBAD19C03F2}"/>
          </ac:picMkLst>
        </pc:picChg>
        <pc:picChg chg="add mod">
          <ac:chgData name="김소희 에너지AI트랙/" userId="292a1162-0793-4577-a94d-2dae0dfa5995" providerId="ADAL" clId="{3F09B7EE-774E-4A3A-BE0A-C8087744A9C2}" dt="2022-06-14T11:21:36.366" v="4572"/>
          <ac:picMkLst>
            <pc:docMk/>
            <pc:sldMk cId="4097722600" sldId="299"/>
            <ac:picMk id="15" creationId="{21DBD1BA-CA5D-F85E-0391-46F4E76240DF}"/>
          </ac:picMkLst>
        </pc:picChg>
        <pc:picChg chg="add del">
          <ac:chgData name="김소희 에너지AI트랙/" userId="292a1162-0793-4577-a94d-2dae0dfa5995" providerId="ADAL" clId="{3F09B7EE-774E-4A3A-BE0A-C8087744A9C2}" dt="2022-06-14T14:39:33.882" v="5534" actId="478"/>
          <ac:picMkLst>
            <pc:docMk/>
            <pc:sldMk cId="4097722600" sldId="299"/>
            <ac:picMk id="24" creationId="{D2CFD223-C72F-0E66-6D5C-0B4FC8E5995E}"/>
          </ac:picMkLst>
        </pc:picChg>
      </pc:sldChg>
      <pc:sldChg chg="addSp delSp modSp add mod modNotesTx">
        <pc:chgData name="김소희 에너지AI트랙/" userId="292a1162-0793-4577-a94d-2dae0dfa5995" providerId="ADAL" clId="{3F09B7EE-774E-4A3A-BE0A-C8087744A9C2}" dt="2022-06-14T14:46:15.276" v="5719" actId="2085"/>
        <pc:sldMkLst>
          <pc:docMk/>
          <pc:sldMk cId="3009952588" sldId="300"/>
        </pc:sldMkLst>
        <pc:spChg chg="del">
          <ac:chgData name="김소희 에너지AI트랙/" userId="292a1162-0793-4577-a94d-2dae0dfa5995" providerId="ADAL" clId="{3F09B7EE-774E-4A3A-BE0A-C8087744A9C2}" dt="2022-06-14T11:10:53.949" v="4388" actId="478"/>
          <ac:spMkLst>
            <pc:docMk/>
            <pc:sldMk cId="3009952588" sldId="300"/>
            <ac:spMk id="6" creationId="{2B402433-D5F8-0170-B031-F1B59F1969C4}"/>
          </ac:spMkLst>
        </pc:spChg>
        <pc:spChg chg="mod">
          <ac:chgData name="김소희 에너지AI트랙/" userId="292a1162-0793-4577-a94d-2dae0dfa5995" providerId="ADAL" clId="{3F09B7EE-774E-4A3A-BE0A-C8087744A9C2}" dt="2022-06-14T11:09:55.424" v="4380" actId="14100"/>
          <ac:spMkLst>
            <pc:docMk/>
            <pc:sldMk cId="3009952588" sldId="300"/>
            <ac:spMk id="10" creationId="{947FADDE-15F7-84C1-1DAC-5EEF7F41D20D}"/>
          </ac:spMkLst>
        </pc:spChg>
        <pc:spChg chg="mod">
          <ac:chgData name="김소희 에너지AI트랙/" userId="292a1162-0793-4577-a94d-2dae0dfa5995" providerId="ADAL" clId="{3F09B7EE-774E-4A3A-BE0A-C8087744A9C2}" dt="2022-06-14T13:35:00.786" v="5075" actId="14100"/>
          <ac:spMkLst>
            <pc:docMk/>
            <pc:sldMk cId="3009952588" sldId="300"/>
            <ac:spMk id="12" creationId="{2C0A2A9C-C575-1D37-BBBF-2B559E3BFADF}"/>
          </ac:spMkLst>
        </pc:spChg>
        <pc:spChg chg="mod">
          <ac:chgData name="김소희 에너지AI트랙/" userId="292a1162-0793-4577-a94d-2dae0dfa5995" providerId="ADAL" clId="{3F09B7EE-774E-4A3A-BE0A-C8087744A9C2}" dt="2022-06-14T14:41:58.053" v="5623" actId="1076"/>
          <ac:spMkLst>
            <pc:docMk/>
            <pc:sldMk cId="3009952588" sldId="300"/>
            <ac:spMk id="13" creationId="{3FC9F199-EA94-3DEB-B69D-367F234898CB}"/>
          </ac:spMkLst>
        </pc:spChg>
        <pc:spChg chg="add del mod">
          <ac:chgData name="김소희 에너지AI트랙/" userId="292a1162-0793-4577-a94d-2dae0dfa5995" providerId="ADAL" clId="{3F09B7EE-774E-4A3A-BE0A-C8087744A9C2}" dt="2022-06-14T11:09:12.228" v="4342"/>
          <ac:spMkLst>
            <pc:docMk/>
            <pc:sldMk cId="3009952588" sldId="300"/>
            <ac:spMk id="14" creationId="{918BD623-8F0A-CF01-17A7-CECBE602B87F}"/>
          </ac:spMkLst>
        </pc:spChg>
        <pc:spChg chg="add mod">
          <ac:chgData name="김소희 에너지AI트랙/" userId="292a1162-0793-4577-a94d-2dae0dfa5995" providerId="ADAL" clId="{3F09B7EE-774E-4A3A-BE0A-C8087744A9C2}" dt="2022-06-14T14:44:13.436" v="5684" actId="14100"/>
          <ac:spMkLst>
            <pc:docMk/>
            <pc:sldMk cId="3009952588" sldId="300"/>
            <ac:spMk id="15" creationId="{38B1E47E-E0D8-2666-2FCF-3DB26753E057}"/>
          </ac:spMkLst>
        </pc:spChg>
        <pc:spChg chg="add mod">
          <ac:chgData name="김소희 에너지AI트랙/" userId="292a1162-0793-4577-a94d-2dae0dfa5995" providerId="ADAL" clId="{3F09B7EE-774E-4A3A-BE0A-C8087744A9C2}" dt="2022-06-14T14:43:45.868" v="5681" actId="1076"/>
          <ac:spMkLst>
            <pc:docMk/>
            <pc:sldMk cId="3009952588" sldId="300"/>
            <ac:spMk id="19" creationId="{30BA12D3-2EAB-57F4-EFB1-211D149C8DA2}"/>
          </ac:spMkLst>
        </pc:spChg>
        <pc:spChg chg="add mod">
          <ac:chgData name="김소희 에너지AI트랙/" userId="292a1162-0793-4577-a94d-2dae0dfa5995" providerId="ADAL" clId="{3F09B7EE-774E-4A3A-BE0A-C8087744A9C2}" dt="2022-06-14T14:45:11.698" v="5710" actId="14100"/>
          <ac:spMkLst>
            <pc:docMk/>
            <pc:sldMk cId="3009952588" sldId="300"/>
            <ac:spMk id="20" creationId="{39A93B36-10FC-CC10-7DCA-7FAF253CC388}"/>
          </ac:spMkLst>
        </pc:spChg>
        <pc:spChg chg="add mod">
          <ac:chgData name="김소희 에너지AI트랙/" userId="292a1162-0793-4577-a94d-2dae0dfa5995" providerId="ADAL" clId="{3F09B7EE-774E-4A3A-BE0A-C8087744A9C2}" dt="2022-06-14T11:24:47.927" v="4608" actId="208"/>
          <ac:spMkLst>
            <pc:docMk/>
            <pc:sldMk cId="3009952588" sldId="300"/>
            <ac:spMk id="22" creationId="{F31279E3-56D4-0D8B-E57D-914E320E3F3F}"/>
          </ac:spMkLst>
        </pc:spChg>
        <pc:spChg chg="add mod">
          <ac:chgData name="김소희 에너지AI트랙/" userId="292a1162-0793-4577-a94d-2dae0dfa5995" providerId="ADAL" clId="{3F09B7EE-774E-4A3A-BE0A-C8087744A9C2}" dt="2022-06-14T11:24:09.211" v="4601" actId="1076"/>
          <ac:spMkLst>
            <pc:docMk/>
            <pc:sldMk cId="3009952588" sldId="300"/>
            <ac:spMk id="23" creationId="{5E092741-E24B-2E63-5AA9-EABC17DE33F4}"/>
          </ac:spMkLst>
        </pc:spChg>
        <pc:spChg chg="add mod">
          <ac:chgData name="김소희 에너지AI트랙/" userId="292a1162-0793-4577-a94d-2dae0dfa5995" providerId="ADAL" clId="{3F09B7EE-774E-4A3A-BE0A-C8087744A9C2}" dt="2022-06-14T11:24:47.927" v="4608" actId="208"/>
          <ac:spMkLst>
            <pc:docMk/>
            <pc:sldMk cId="3009952588" sldId="300"/>
            <ac:spMk id="24" creationId="{AB0C0819-3976-F1B8-0BEA-DC090F7076EA}"/>
          </ac:spMkLst>
        </pc:spChg>
        <pc:spChg chg="add mod">
          <ac:chgData name="김소희 에너지AI트랙/" userId="292a1162-0793-4577-a94d-2dae0dfa5995" providerId="ADAL" clId="{3F09B7EE-774E-4A3A-BE0A-C8087744A9C2}" dt="2022-06-14T14:42:20.212" v="5630" actId="14100"/>
          <ac:spMkLst>
            <pc:docMk/>
            <pc:sldMk cId="3009952588" sldId="300"/>
            <ac:spMk id="26" creationId="{6F53D4E4-7DE0-9865-8806-C57B8FA518D5}"/>
          </ac:spMkLst>
        </pc:spChg>
        <pc:spChg chg="add mod">
          <ac:chgData name="김소희 에너지AI트랙/" userId="292a1162-0793-4577-a94d-2dae0dfa5995" providerId="ADAL" clId="{3F09B7EE-774E-4A3A-BE0A-C8087744A9C2}" dt="2022-06-14T14:43:49.490" v="5682" actId="1076"/>
          <ac:spMkLst>
            <pc:docMk/>
            <pc:sldMk cId="3009952588" sldId="300"/>
            <ac:spMk id="30" creationId="{632D3FCC-7E73-9159-2EDA-E811E6457764}"/>
          </ac:spMkLst>
        </pc:spChg>
        <pc:spChg chg="add mod">
          <ac:chgData name="김소희 에너지AI트랙/" userId="292a1162-0793-4577-a94d-2dae0dfa5995" providerId="ADAL" clId="{3F09B7EE-774E-4A3A-BE0A-C8087744A9C2}" dt="2022-06-14T14:45:04.251" v="5708" actId="207"/>
          <ac:spMkLst>
            <pc:docMk/>
            <pc:sldMk cId="3009952588" sldId="300"/>
            <ac:spMk id="31" creationId="{DF8F5B50-FEE0-F76B-ED89-0BE42A2B5355}"/>
          </ac:spMkLst>
        </pc:spChg>
        <pc:picChg chg="del">
          <ac:chgData name="김소희 에너지AI트랙/" userId="292a1162-0793-4577-a94d-2dae0dfa5995" providerId="ADAL" clId="{3F09B7EE-774E-4A3A-BE0A-C8087744A9C2}" dt="2022-06-14T11:10:51.582" v="4386" actId="478"/>
          <ac:picMkLst>
            <pc:docMk/>
            <pc:sldMk cId="3009952588" sldId="300"/>
            <ac:picMk id="3" creationId="{55B63634-0418-B926-B29F-26DD47471956}"/>
          </ac:picMkLst>
        </pc:picChg>
        <pc:picChg chg="add mod">
          <ac:chgData name="김소희 에너지AI트랙/" userId="292a1162-0793-4577-a94d-2dae0dfa5995" providerId="ADAL" clId="{3F09B7EE-774E-4A3A-BE0A-C8087744A9C2}" dt="2022-06-14T14:45:46.088" v="5714" actId="2085"/>
          <ac:picMkLst>
            <pc:docMk/>
            <pc:sldMk cId="3009952588" sldId="300"/>
            <ac:picMk id="4" creationId="{3603A3BE-1815-8C15-8A03-522978F214E4}"/>
          </ac:picMkLst>
        </pc:picChg>
        <pc:picChg chg="del mod">
          <ac:chgData name="김소희 에너지AI트랙/" userId="292a1162-0793-4577-a94d-2dae0dfa5995" providerId="ADAL" clId="{3F09B7EE-774E-4A3A-BE0A-C8087744A9C2}" dt="2022-06-14T11:11:26.587" v="4397" actId="478"/>
          <ac:picMkLst>
            <pc:docMk/>
            <pc:sldMk cId="3009952588" sldId="300"/>
            <ac:picMk id="5" creationId="{61FC8B4D-8F59-D045-31F1-EFBAD19C03F2}"/>
          </ac:picMkLst>
        </pc:picChg>
        <pc:picChg chg="add mod modCrop">
          <ac:chgData name="김소희 에너지AI트랙/" userId="292a1162-0793-4577-a94d-2dae0dfa5995" providerId="ADAL" clId="{3F09B7EE-774E-4A3A-BE0A-C8087744A9C2}" dt="2022-06-14T14:46:15.276" v="5719" actId="2085"/>
          <ac:picMkLst>
            <pc:docMk/>
            <pc:sldMk cId="3009952588" sldId="300"/>
            <ac:picMk id="16" creationId="{759B5435-8CE9-7363-9B09-B70777C2163A}"/>
          </ac:picMkLst>
        </pc:picChg>
        <pc:picChg chg="add mod">
          <ac:chgData name="김소희 에너지AI트랙/" userId="292a1162-0793-4577-a94d-2dae0dfa5995" providerId="ADAL" clId="{3F09B7EE-774E-4A3A-BE0A-C8087744A9C2}" dt="2022-06-14T14:46:15.276" v="5719" actId="2085"/>
          <ac:picMkLst>
            <pc:docMk/>
            <pc:sldMk cId="3009952588" sldId="300"/>
            <ac:picMk id="18" creationId="{E6F2DAFD-BD5C-81A5-581E-5A78C153A059}"/>
          </ac:picMkLst>
        </pc:picChg>
        <pc:picChg chg="add mod">
          <ac:chgData name="김소희 에너지AI트랙/" userId="292a1162-0793-4577-a94d-2dae0dfa5995" providerId="ADAL" clId="{3F09B7EE-774E-4A3A-BE0A-C8087744A9C2}" dt="2022-06-14T11:23:44.888" v="4595" actId="34135"/>
          <ac:picMkLst>
            <pc:docMk/>
            <pc:sldMk cId="3009952588" sldId="300"/>
            <ac:picMk id="21" creationId="{0A296154-F1E2-79BC-D125-2DD71B61278E}"/>
          </ac:picMkLst>
        </pc:picChg>
        <pc:picChg chg="add mod">
          <ac:chgData name="김소희 에너지AI트랙/" userId="292a1162-0793-4577-a94d-2dae0dfa5995" providerId="ADAL" clId="{3F09B7EE-774E-4A3A-BE0A-C8087744A9C2}" dt="2022-06-14T14:43:55.265" v="5683" actId="1076"/>
          <ac:picMkLst>
            <pc:docMk/>
            <pc:sldMk cId="3009952588" sldId="300"/>
            <ac:picMk id="28" creationId="{FBFDA3E5-E266-1E2E-CB3F-3604B3BD160F}"/>
          </ac:picMkLst>
        </pc:picChg>
      </pc:sldChg>
      <pc:sldChg chg="addSp delSp modSp add mod modNotesTx">
        <pc:chgData name="김소희 에너지AI트랙/" userId="292a1162-0793-4577-a94d-2dae0dfa5995" providerId="ADAL" clId="{3F09B7EE-774E-4A3A-BE0A-C8087744A9C2}" dt="2022-06-14T14:57:32.357" v="6035" actId="14100"/>
        <pc:sldMkLst>
          <pc:docMk/>
          <pc:sldMk cId="3583409633" sldId="301"/>
        </pc:sldMkLst>
        <pc:spChg chg="mod">
          <ac:chgData name="김소희 에너지AI트랙/" userId="292a1162-0793-4577-a94d-2dae0dfa5995" providerId="ADAL" clId="{3F09B7EE-774E-4A3A-BE0A-C8087744A9C2}" dt="2022-06-14T13:47:20.816" v="5124" actId="20577"/>
          <ac:spMkLst>
            <pc:docMk/>
            <pc:sldMk cId="3583409633" sldId="301"/>
            <ac:spMk id="10" creationId="{947FADDE-15F7-84C1-1DAC-5EEF7F41D20D}"/>
          </ac:spMkLst>
        </pc:spChg>
        <pc:spChg chg="mod">
          <ac:chgData name="김소희 에너지AI트랙/" userId="292a1162-0793-4577-a94d-2dae0dfa5995" providerId="ADAL" clId="{3F09B7EE-774E-4A3A-BE0A-C8087744A9C2}" dt="2022-06-14T13:46:53.577" v="5111" actId="20577"/>
          <ac:spMkLst>
            <pc:docMk/>
            <pc:sldMk cId="3583409633" sldId="301"/>
            <ac:spMk id="11" creationId="{9B6A7BE8-DA0E-E598-1132-9B432BA49502}"/>
          </ac:spMkLst>
        </pc:spChg>
        <pc:spChg chg="del">
          <ac:chgData name="김소희 에너지AI트랙/" userId="292a1162-0793-4577-a94d-2dae0dfa5995" providerId="ADAL" clId="{3F09B7EE-774E-4A3A-BE0A-C8087744A9C2}" dt="2022-06-14T13:47:27.934" v="5126" actId="478"/>
          <ac:spMkLst>
            <pc:docMk/>
            <pc:sldMk cId="3583409633" sldId="301"/>
            <ac:spMk id="12" creationId="{2C0A2A9C-C575-1D37-BBBF-2B559E3BFADF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13" creationId="{3FC9F199-EA94-3DEB-B69D-367F234898CB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15" creationId="{38B1E47E-E0D8-2666-2FCF-3DB26753E057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19" creationId="{30BA12D3-2EAB-57F4-EFB1-211D149C8DA2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20" creationId="{39A93B36-10FC-CC10-7DCA-7FAF253CC388}"/>
          </ac:spMkLst>
        </pc:spChg>
        <pc:spChg chg="del">
          <ac:chgData name="김소희 에너지AI트랙/" userId="292a1162-0793-4577-a94d-2dae0dfa5995" providerId="ADAL" clId="{3F09B7EE-774E-4A3A-BE0A-C8087744A9C2}" dt="2022-06-14T13:46:58.006" v="5113" actId="478"/>
          <ac:spMkLst>
            <pc:docMk/>
            <pc:sldMk cId="3583409633" sldId="301"/>
            <ac:spMk id="22" creationId="{F31279E3-56D4-0D8B-E57D-914E320E3F3F}"/>
          </ac:spMkLst>
        </pc:spChg>
        <pc:spChg chg="del">
          <ac:chgData name="김소희 에너지AI트랙/" userId="292a1162-0793-4577-a94d-2dae0dfa5995" providerId="ADAL" clId="{3F09B7EE-774E-4A3A-BE0A-C8087744A9C2}" dt="2022-06-14T13:46:58.006" v="5113" actId="478"/>
          <ac:spMkLst>
            <pc:docMk/>
            <pc:sldMk cId="3583409633" sldId="301"/>
            <ac:spMk id="23" creationId="{5E092741-E24B-2E63-5AA9-EABC17DE33F4}"/>
          </ac:spMkLst>
        </pc:spChg>
        <pc:spChg chg="del">
          <ac:chgData name="김소희 에너지AI트랙/" userId="292a1162-0793-4577-a94d-2dae0dfa5995" providerId="ADAL" clId="{3F09B7EE-774E-4A3A-BE0A-C8087744A9C2}" dt="2022-06-14T13:46:58.006" v="5113" actId="478"/>
          <ac:spMkLst>
            <pc:docMk/>
            <pc:sldMk cId="3583409633" sldId="301"/>
            <ac:spMk id="24" creationId="{AB0C0819-3976-F1B8-0BEA-DC090F7076EA}"/>
          </ac:spMkLst>
        </pc:spChg>
        <pc:spChg chg="add del mod">
          <ac:chgData name="김소희 에너지AI트랙/" userId="292a1162-0793-4577-a94d-2dae0dfa5995" providerId="ADAL" clId="{3F09B7EE-774E-4A3A-BE0A-C8087744A9C2}" dt="2022-06-14T14:48:04.005" v="5726" actId="478"/>
          <ac:spMkLst>
            <pc:docMk/>
            <pc:sldMk cId="3583409633" sldId="301"/>
            <ac:spMk id="25" creationId="{095FCEA7-0897-F2A7-9F94-8A00862904F5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26" creationId="{6F53D4E4-7DE0-9865-8806-C57B8FA518D5}"/>
          </ac:spMkLst>
        </pc:spChg>
        <pc:spChg chg="add mod">
          <ac:chgData name="김소희 에너지AI트랙/" userId="292a1162-0793-4577-a94d-2dae0dfa5995" providerId="ADAL" clId="{3F09B7EE-774E-4A3A-BE0A-C8087744A9C2}" dt="2022-06-14T14:49:33.304" v="5750" actId="404"/>
          <ac:spMkLst>
            <pc:docMk/>
            <pc:sldMk cId="3583409633" sldId="301"/>
            <ac:spMk id="27" creationId="{F7F49CD7-E88D-3A20-9856-C62B6FEAA309}"/>
          </ac:spMkLst>
        </pc:spChg>
        <pc:spChg chg="add mod">
          <ac:chgData name="김소희 에너지AI트랙/" userId="292a1162-0793-4577-a94d-2dae0dfa5995" providerId="ADAL" clId="{3F09B7EE-774E-4A3A-BE0A-C8087744A9C2}" dt="2022-06-14T14:54:31.253" v="5960" actId="1076"/>
          <ac:spMkLst>
            <pc:docMk/>
            <pc:sldMk cId="3583409633" sldId="301"/>
            <ac:spMk id="28" creationId="{64E9055E-BE1A-EF45-6690-0D6438D4FBAE}"/>
          </ac:spMkLst>
        </pc:spChg>
        <pc:spChg chg="add mod">
          <ac:chgData name="김소희 에너지AI트랙/" userId="292a1162-0793-4577-a94d-2dae0dfa5995" providerId="ADAL" clId="{3F09B7EE-774E-4A3A-BE0A-C8087744A9C2}" dt="2022-06-14T14:57:32.357" v="6035" actId="14100"/>
          <ac:spMkLst>
            <pc:docMk/>
            <pc:sldMk cId="3583409633" sldId="301"/>
            <ac:spMk id="29" creationId="{8B564213-D6A2-8C7A-E240-BD0FAE64C493}"/>
          </ac:spMkLst>
        </pc:spChg>
        <pc:spChg chg="add mod">
          <ac:chgData name="김소희 에너지AI트랙/" userId="292a1162-0793-4577-a94d-2dae0dfa5995" providerId="ADAL" clId="{3F09B7EE-774E-4A3A-BE0A-C8087744A9C2}" dt="2022-06-14T14:57:12.383" v="6027" actId="1076"/>
          <ac:spMkLst>
            <pc:docMk/>
            <pc:sldMk cId="3583409633" sldId="301"/>
            <ac:spMk id="30" creationId="{7E2D7997-C4C2-FEDA-4856-DD2C4F047581}"/>
          </ac:spMkLst>
        </pc:spChg>
        <pc:spChg chg="add mod">
          <ac:chgData name="김소희 에너지AI트랙/" userId="292a1162-0793-4577-a94d-2dae0dfa5995" providerId="ADAL" clId="{3F09B7EE-774E-4A3A-BE0A-C8087744A9C2}" dt="2022-06-14T14:57:12.383" v="6027" actId="1076"/>
          <ac:spMkLst>
            <pc:docMk/>
            <pc:sldMk cId="3583409633" sldId="301"/>
            <ac:spMk id="31" creationId="{15CDEF27-0173-40AF-6BCA-02015A279044}"/>
          </ac:spMkLst>
        </pc:spChg>
        <pc:spChg chg="add mod">
          <ac:chgData name="김소희 에너지AI트랙/" userId="292a1162-0793-4577-a94d-2dae0dfa5995" providerId="ADAL" clId="{3F09B7EE-774E-4A3A-BE0A-C8087744A9C2}" dt="2022-06-14T14:56:14.453" v="5977" actId="14100"/>
          <ac:spMkLst>
            <pc:docMk/>
            <pc:sldMk cId="3583409633" sldId="301"/>
            <ac:spMk id="32" creationId="{CC8E284C-DCB5-0F80-4EA0-2D364367714F}"/>
          </ac:spMkLst>
        </pc:spChg>
        <pc:spChg chg="add mod">
          <ac:chgData name="김소희 에너지AI트랙/" userId="292a1162-0793-4577-a94d-2dae0dfa5995" providerId="ADAL" clId="{3F09B7EE-774E-4A3A-BE0A-C8087744A9C2}" dt="2022-06-14T14:57:17.512" v="6028" actId="1076"/>
          <ac:spMkLst>
            <pc:docMk/>
            <pc:sldMk cId="3583409633" sldId="301"/>
            <ac:spMk id="33" creationId="{AA578D17-E321-E8C5-2226-206908C67D56}"/>
          </ac:spMkLst>
        </pc:spChg>
        <pc:picChg chg="del">
          <ac:chgData name="김소희 에너지AI트랙/" userId="292a1162-0793-4577-a94d-2dae0dfa5995" providerId="ADAL" clId="{3F09B7EE-774E-4A3A-BE0A-C8087744A9C2}" dt="2022-06-14T13:47:25.622" v="5125" actId="478"/>
          <ac:picMkLst>
            <pc:docMk/>
            <pc:sldMk cId="3583409633" sldId="301"/>
            <ac:picMk id="4" creationId="{3603A3BE-1815-8C15-8A03-522978F214E4}"/>
          </ac:picMkLst>
        </pc:picChg>
        <pc:picChg chg="add mod">
          <ac:chgData name="김소희 에너지AI트랙/" userId="292a1162-0793-4577-a94d-2dae0dfa5995" providerId="ADAL" clId="{3F09B7EE-774E-4A3A-BE0A-C8087744A9C2}" dt="2022-06-14T14:53:07.489" v="5851" actId="1076"/>
          <ac:picMkLst>
            <pc:docMk/>
            <pc:sldMk cId="3583409633" sldId="301"/>
            <ac:picMk id="6" creationId="{C5C0BC97-946B-AA03-B5CC-E9B2ADAF3CF1}"/>
          </ac:picMkLst>
        </pc:picChg>
        <pc:picChg chg="add mod">
          <ac:chgData name="김소희 에너지AI트랙/" userId="292a1162-0793-4577-a94d-2dae0dfa5995" providerId="ADAL" clId="{3F09B7EE-774E-4A3A-BE0A-C8087744A9C2}" dt="2022-06-14T14:57:12.383" v="6027" actId="1076"/>
          <ac:picMkLst>
            <pc:docMk/>
            <pc:sldMk cId="3583409633" sldId="301"/>
            <ac:picMk id="14" creationId="{60BA4921-AC1D-DE48-6335-A3C0EFC0030A}"/>
          </ac:picMkLst>
        </pc:picChg>
        <pc:picChg chg="del">
          <ac:chgData name="김소희 에너지AI트랙/" userId="292a1162-0793-4577-a94d-2dae0dfa5995" providerId="ADAL" clId="{3F09B7EE-774E-4A3A-BE0A-C8087744A9C2}" dt="2022-06-14T13:47:25.622" v="5125" actId="478"/>
          <ac:picMkLst>
            <pc:docMk/>
            <pc:sldMk cId="3583409633" sldId="301"/>
            <ac:picMk id="16" creationId="{759B5435-8CE9-7363-9B09-B70777C2163A}"/>
          </ac:picMkLst>
        </pc:picChg>
        <pc:picChg chg="del">
          <ac:chgData name="김소희 에너지AI트랙/" userId="292a1162-0793-4577-a94d-2dae0dfa5995" providerId="ADAL" clId="{3F09B7EE-774E-4A3A-BE0A-C8087744A9C2}" dt="2022-06-14T13:47:25.622" v="5125" actId="478"/>
          <ac:picMkLst>
            <pc:docMk/>
            <pc:sldMk cId="3583409633" sldId="301"/>
            <ac:picMk id="18" creationId="{E6F2DAFD-BD5C-81A5-581E-5A78C153A059}"/>
          </ac:picMkLst>
        </pc:picChg>
        <pc:picChg chg="del">
          <ac:chgData name="김소희 에너지AI트랙/" userId="292a1162-0793-4577-a94d-2dae0dfa5995" providerId="ADAL" clId="{3F09B7EE-774E-4A3A-BE0A-C8087744A9C2}" dt="2022-06-14T13:46:55.472" v="5112" actId="478"/>
          <ac:picMkLst>
            <pc:docMk/>
            <pc:sldMk cId="3583409633" sldId="301"/>
            <ac:picMk id="21" creationId="{0A296154-F1E2-79BC-D125-2DD71B61278E}"/>
          </ac:picMkLst>
        </pc:picChg>
      </pc:sldChg>
      <pc:sldMasterChg chg="addSp delSp modSp mod setBg delSldLayout modSldLayout">
        <pc:chgData name="김소희 에너지AI트랙/" userId="292a1162-0793-4577-a94d-2dae0dfa5995" providerId="ADAL" clId="{3F09B7EE-774E-4A3A-BE0A-C8087744A9C2}" dt="2022-06-14T06:31:19.853" v="1641" actId="478"/>
        <pc:sldMasterMkLst>
          <pc:docMk/>
          <pc:sldMasterMk cId="748833190" sldId="2147483655"/>
        </pc:sldMasterMkLst>
        <pc:spChg chg="del">
          <ac:chgData name="김소희 에너지AI트랙/" userId="292a1162-0793-4577-a94d-2dae0dfa5995" providerId="ADAL" clId="{3F09B7EE-774E-4A3A-BE0A-C8087744A9C2}" dt="2022-06-14T04:49:27.375" v="38" actId="478"/>
          <ac:spMkLst>
            <pc:docMk/>
            <pc:sldMasterMk cId="748833190" sldId="2147483655"/>
            <ac:spMk id="6" creationId="{BDE6E00C-7674-931D-7705-18CB619E0980}"/>
          </ac:spMkLst>
        </pc:spChg>
        <pc:spChg chg="add del mod">
          <ac:chgData name="김소희 에너지AI트랙/" userId="292a1162-0793-4577-a94d-2dae0dfa5995" providerId="ADAL" clId="{3F09B7EE-774E-4A3A-BE0A-C8087744A9C2}" dt="2022-06-14T04:49:49.155" v="42"/>
          <ac:spMkLst>
            <pc:docMk/>
            <pc:sldMasterMk cId="748833190" sldId="2147483655"/>
            <ac:spMk id="7" creationId="{4481FE5E-BB1A-F06A-D0EB-042FF8C8D970}"/>
          </ac:spMkLst>
        </pc:spChg>
        <pc:spChg chg="add del mod">
          <ac:chgData name="김소희 에너지AI트랙/" userId="292a1162-0793-4577-a94d-2dae0dfa5995" providerId="ADAL" clId="{3F09B7EE-774E-4A3A-BE0A-C8087744A9C2}" dt="2022-06-14T04:52:08.270" v="69" actId="21"/>
          <ac:spMkLst>
            <pc:docMk/>
            <pc:sldMasterMk cId="748833190" sldId="2147483655"/>
            <ac:spMk id="8" creationId="{EEC0C113-5C6D-84E4-6D78-40EEC38E5ACA}"/>
          </ac:spMkLst>
        </pc:spChg>
        <pc:sldLayoutChg chg="del setBg">
          <pc:chgData name="김소희 에너지AI트랙/" userId="292a1162-0793-4577-a94d-2dae0dfa5995" providerId="ADAL" clId="{3F09B7EE-774E-4A3A-BE0A-C8087744A9C2}" dt="2022-06-14T04:49:18.492" v="29" actId="2696"/>
          <pc:sldLayoutMkLst>
            <pc:docMk/>
            <pc:sldMasterMk cId="748833190" sldId="2147483655"/>
            <pc:sldLayoutMk cId="38411205" sldId="2147483650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18.844" v="30" actId="2696"/>
          <pc:sldLayoutMkLst>
            <pc:docMk/>
            <pc:sldMasterMk cId="748833190" sldId="2147483655"/>
            <pc:sldLayoutMk cId="4217219620" sldId="2147483651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19.148" v="31" actId="2696"/>
          <pc:sldLayoutMkLst>
            <pc:docMk/>
            <pc:sldMasterMk cId="748833190" sldId="2147483655"/>
            <pc:sldLayoutMk cId="3122326599" sldId="2147483652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19.454" v="32" actId="2696"/>
          <pc:sldLayoutMkLst>
            <pc:docMk/>
            <pc:sldMasterMk cId="748833190" sldId="2147483655"/>
            <pc:sldLayoutMk cId="3654487419" sldId="2147483653"/>
          </pc:sldLayoutMkLst>
        </pc:sldLayoutChg>
        <pc:sldLayoutChg chg="addSp delSp modSp mod setBg">
          <pc:chgData name="김소희 에너지AI트랙/" userId="292a1162-0793-4577-a94d-2dae0dfa5995" providerId="ADAL" clId="{3F09B7EE-774E-4A3A-BE0A-C8087744A9C2}" dt="2022-06-14T06:31:19.853" v="1641" actId="478"/>
          <pc:sldLayoutMkLst>
            <pc:docMk/>
            <pc:sldMasterMk cId="748833190" sldId="2147483655"/>
            <pc:sldLayoutMk cId="4151480208" sldId="2147483654"/>
          </pc:sldLayoutMkLst>
          <pc:spChg chg="mod">
            <ac:chgData name="김소희 에너지AI트랙/" userId="292a1162-0793-4577-a94d-2dae0dfa5995" providerId="ADAL" clId="{3F09B7EE-774E-4A3A-BE0A-C8087744A9C2}" dt="2022-06-14T06:15:11.901" v="769" actId="14100"/>
            <ac:spMkLst>
              <pc:docMk/>
              <pc:sldMasterMk cId="748833190" sldId="2147483655"/>
              <pc:sldLayoutMk cId="4151480208" sldId="2147483654"/>
              <ac:spMk id="2" creationId="{7488AAD7-600C-1446-9A2E-6B25EE5D11F0}"/>
            </ac:spMkLst>
          </pc:spChg>
          <pc:spChg chg="del">
            <ac:chgData name="김소희 에너지AI트랙/" userId="292a1162-0793-4577-a94d-2dae0dfa5995" providerId="ADAL" clId="{3F09B7EE-774E-4A3A-BE0A-C8087744A9C2}" dt="2022-06-14T04:50:12.190" v="48" actId="478"/>
            <ac:spMkLst>
              <pc:docMk/>
              <pc:sldMasterMk cId="748833190" sldId="2147483655"/>
              <pc:sldLayoutMk cId="4151480208" sldId="2147483654"/>
              <ac:spMk id="5" creationId="{FA4B541C-079A-DD74-13EA-D29CA93EAB08}"/>
            </ac:spMkLst>
          </pc:spChg>
          <pc:spChg chg="add del mod">
            <ac:chgData name="김소희 에너지AI트랙/" userId="292a1162-0793-4577-a94d-2dae0dfa5995" providerId="ADAL" clId="{3F09B7EE-774E-4A3A-BE0A-C8087744A9C2}" dt="2022-06-14T04:51:00.992" v="58" actId="478"/>
            <ac:spMkLst>
              <pc:docMk/>
              <pc:sldMasterMk cId="748833190" sldId="2147483655"/>
              <pc:sldLayoutMk cId="4151480208" sldId="2147483654"/>
              <ac:spMk id="6" creationId="{F2E18C80-3952-03D2-E98F-1F331DA55F83}"/>
            </ac:spMkLst>
          </pc:spChg>
          <pc:spChg chg="add mod">
            <ac:chgData name="김소희 에너지AI트랙/" userId="292a1162-0793-4577-a94d-2dae0dfa5995" providerId="ADAL" clId="{3F09B7EE-774E-4A3A-BE0A-C8087744A9C2}" dt="2022-06-14T06:15:19.461" v="770" actId="14100"/>
            <ac:spMkLst>
              <pc:docMk/>
              <pc:sldMasterMk cId="748833190" sldId="2147483655"/>
              <pc:sldLayoutMk cId="4151480208" sldId="2147483654"/>
              <ac:spMk id="7" creationId="{00636352-A569-9E5A-6C7E-60D8773468F7}"/>
            </ac:spMkLst>
          </pc:spChg>
          <pc:cxnChg chg="add del mod">
            <ac:chgData name="김소희 에너지AI트랙/" userId="292a1162-0793-4577-a94d-2dae0dfa5995" providerId="ADAL" clId="{3F09B7EE-774E-4A3A-BE0A-C8087744A9C2}" dt="2022-06-14T06:31:19.853" v="1641" actId="478"/>
            <ac:cxnSpMkLst>
              <pc:docMk/>
              <pc:sldMasterMk cId="748833190" sldId="2147483655"/>
              <pc:sldLayoutMk cId="4151480208" sldId="2147483654"/>
              <ac:cxnSpMk id="8" creationId="{4685240B-2130-3BA9-8F8D-E776E582988D}"/>
            </ac:cxnSpMkLst>
          </pc:cxnChg>
        </pc:sldLayoutChg>
        <pc:sldLayoutChg chg="del setBg">
          <pc:chgData name="김소희 에너지AI트랙/" userId="292a1162-0793-4577-a94d-2dae0dfa5995" providerId="ADAL" clId="{3F09B7EE-774E-4A3A-BE0A-C8087744A9C2}" dt="2022-06-14T04:49:21.467" v="33" actId="2696"/>
          <pc:sldLayoutMkLst>
            <pc:docMk/>
            <pc:sldMasterMk cId="748833190" sldId="2147483655"/>
            <pc:sldLayoutMk cId="347575569" sldId="2147483655"/>
          </pc:sldLayoutMkLst>
        </pc:sldLayoutChg>
        <pc:sldLayoutChg chg="delSp modSp mod setBg">
          <pc:chgData name="김소희 에너지AI트랙/" userId="292a1162-0793-4577-a94d-2dae0dfa5995" providerId="ADAL" clId="{3F09B7EE-774E-4A3A-BE0A-C8087744A9C2}" dt="2022-06-14T04:50:10.270" v="47" actId="21"/>
          <pc:sldLayoutMkLst>
            <pc:docMk/>
            <pc:sldMasterMk cId="748833190" sldId="2147483655"/>
            <pc:sldLayoutMk cId="2223786674" sldId="2147483656"/>
          </pc:sldLayoutMkLst>
          <pc:spChg chg="del mod">
            <ac:chgData name="김소희 에너지AI트랙/" userId="292a1162-0793-4577-a94d-2dae0dfa5995" providerId="ADAL" clId="{3F09B7EE-774E-4A3A-BE0A-C8087744A9C2}" dt="2022-06-14T04:50:10.270" v="47" actId="21"/>
            <ac:spMkLst>
              <pc:docMk/>
              <pc:sldMasterMk cId="748833190" sldId="2147483655"/>
              <pc:sldLayoutMk cId="2223786674" sldId="2147483656"/>
              <ac:spMk id="6" creationId="{34088249-5EFB-57FA-56EB-B50DFD0A9CAB}"/>
            </ac:spMkLst>
          </pc:spChg>
        </pc:sldLayoutChg>
        <pc:sldLayoutChg chg="del setBg">
          <pc:chgData name="김소희 에너지AI트랙/" userId="292a1162-0793-4577-a94d-2dae0dfa5995" providerId="ADAL" clId="{3F09B7EE-774E-4A3A-BE0A-C8087744A9C2}" dt="2022-06-14T04:49:21.669" v="34" actId="2696"/>
          <pc:sldLayoutMkLst>
            <pc:docMk/>
            <pc:sldMasterMk cId="748833190" sldId="2147483655"/>
            <pc:sldLayoutMk cId="2498188373" sldId="2147483656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21.835" v="35" actId="2696"/>
          <pc:sldLayoutMkLst>
            <pc:docMk/>
            <pc:sldMasterMk cId="748833190" sldId="2147483655"/>
            <pc:sldLayoutMk cId="1318089268" sldId="2147483657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22.001" v="36" actId="2696"/>
          <pc:sldLayoutMkLst>
            <pc:docMk/>
            <pc:sldMasterMk cId="748833190" sldId="2147483655"/>
            <pc:sldLayoutMk cId="1011465133" sldId="2147483658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22.149" v="37" actId="2696"/>
          <pc:sldLayoutMkLst>
            <pc:docMk/>
            <pc:sldMasterMk cId="748833190" sldId="2147483655"/>
            <pc:sldLayoutMk cId="2551369275" sldId="2147483659"/>
          </pc:sldLayoutMkLst>
        </pc:sldLayoutChg>
      </pc:sldMasterChg>
    </pc:docChg>
  </pc:docChgLst>
  <pc:docChgLst>
    <pc:chgData name="김소희" userId="292a1162-0793-4577-a94d-2dae0dfa5995" providerId="ADAL" clId="{A57D74B0-EDF5-4355-B4FB-3B73D13BAE1B}"/>
    <pc:docChg chg="undo redo custSel addSld delSld modSld sldOrd modMainMaster">
      <pc:chgData name="김소희" userId="292a1162-0793-4577-a94d-2dae0dfa5995" providerId="ADAL" clId="{A57D74B0-EDF5-4355-B4FB-3B73D13BAE1B}" dt="2022-05-17T07:34:40.956" v="10146" actId="1076"/>
      <pc:docMkLst>
        <pc:docMk/>
      </pc:docMkLst>
      <pc:sldChg chg="addSp delSp modSp new mod ord">
        <pc:chgData name="김소희" userId="292a1162-0793-4577-a94d-2dae0dfa5995" providerId="ADAL" clId="{A57D74B0-EDF5-4355-B4FB-3B73D13BAE1B}" dt="2022-05-16T16:05:01.514" v="7829" actId="1076"/>
        <pc:sldMkLst>
          <pc:docMk/>
          <pc:sldMk cId="130366447" sldId="256"/>
        </pc:sldMkLst>
        <pc:spChg chg="del">
          <ac:chgData name="김소희" userId="292a1162-0793-4577-a94d-2dae0dfa5995" providerId="ADAL" clId="{A57D74B0-EDF5-4355-B4FB-3B73D13BAE1B}" dt="2022-05-15T08:36:36.999" v="3" actId="478"/>
          <ac:spMkLst>
            <pc:docMk/>
            <pc:sldMk cId="130366447" sldId="256"/>
            <ac:spMk id="2" creationId="{EB444E3A-B076-43CF-C7D8-231E1C8A73F5}"/>
          </ac:spMkLst>
        </pc:spChg>
        <pc:spChg chg="del">
          <ac:chgData name="김소희" userId="292a1162-0793-4577-a94d-2dae0dfa5995" providerId="ADAL" clId="{A57D74B0-EDF5-4355-B4FB-3B73D13BAE1B}" dt="2022-05-15T08:36:36.999" v="3" actId="478"/>
          <ac:spMkLst>
            <pc:docMk/>
            <pc:sldMk cId="130366447" sldId="256"/>
            <ac:spMk id="3" creationId="{C8792ACC-CC60-6441-B1AA-965E3B1128FE}"/>
          </ac:spMkLst>
        </pc:spChg>
        <pc:spChg chg="add del mod">
          <ac:chgData name="김소희" userId="292a1162-0793-4577-a94d-2dae0dfa5995" providerId="ADAL" clId="{A57D74B0-EDF5-4355-B4FB-3B73D13BAE1B}" dt="2022-05-15T08:36:34.871" v="2"/>
          <ac:spMkLst>
            <pc:docMk/>
            <pc:sldMk cId="130366447" sldId="256"/>
            <ac:spMk id="4" creationId="{0579E9A6-6CAA-2F2E-286D-272811D012FE}"/>
          </ac:spMkLst>
        </pc:spChg>
        <pc:spChg chg="add del mod">
          <ac:chgData name="김소희" userId="292a1162-0793-4577-a94d-2dae0dfa5995" providerId="ADAL" clId="{A57D74B0-EDF5-4355-B4FB-3B73D13BAE1B}" dt="2022-05-15T08:36:34.871" v="2"/>
          <ac:spMkLst>
            <pc:docMk/>
            <pc:sldMk cId="130366447" sldId="256"/>
            <ac:spMk id="5" creationId="{46A877B9-687D-8171-24F7-0FCC44FD05F4}"/>
          </ac:spMkLst>
        </pc:spChg>
        <pc:spChg chg="add mod">
          <ac:chgData name="김소희" userId="292a1162-0793-4577-a94d-2dae0dfa5995" providerId="ADAL" clId="{A57D74B0-EDF5-4355-B4FB-3B73D13BAE1B}" dt="2022-05-16T16:05:01.514" v="7829" actId="1076"/>
          <ac:spMkLst>
            <pc:docMk/>
            <pc:sldMk cId="130366447" sldId="256"/>
            <ac:spMk id="6" creationId="{96694782-0979-24D0-4D63-4DACB413C8D6}"/>
          </ac:spMkLst>
        </pc:spChg>
        <pc:spChg chg="add del mod">
          <ac:chgData name="김소희" userId="292a1162-0793-4577-a94d-2dae0dfa5995" providerId="ADAL" clId="{A57D74B0-EDF5-4355-B4FB-3B73D13BAE1B}" dt="2022-05-15T17:35:57.869" v="5613" actId="478"/>
          <ac:spMkLst>
            <pc:docMk/>
            <pc:sldMk cId="130366447" sldId="256"/>
            <ac:spMk id="7" creationId="{DF9D5B56-178C-F930-3D08-91B0AF318906}"/>
          </ac:spMkLst>
        </pc:spChg>
        <pc:spChg chg="add del mod">
          <ac:chgData name="김소희" userId="292a1162-0793-4577-a94d-2dae0dfa5995" providerId="ADAL" clId="{A57D74B0-EDF5-4355-B4FB-3B73D13BAE1B}" dt="2022-05-15T17:36:04.017" v="5614" actId="478"/>
          <ac:spMkLst>
            <pc:docMk/>
            <pc:sldMk cId="130366447" sldId="256"/>
            <ac:spMk id="9" creationId="{13BFE5B6-D408-D70A-40F6-CC35C8BD4B83}"/>
          </ac:spMkLst>
        </pc:spChg>
      </pc:sldChg>
      <pc:sldChg chg="addSp delSp modSp add mod">
        <pc:chgData name="김소희" userId="292a1162-0793-4577-a94d-2dae0dfa5995" providerId="ADAL" clId="{A57D74B0-EDF5-4355-B4FB-3B73D13BAE1B}" dt="2022-05-15T17:37:48.283" v="5623" actId="21"/>
        <pc:sldMkLst>
          <pc:docMk/>
          <pc:sldMk cId="2446456825" sldId="257"/>
        </pc:sldMkLst>
        <pc:spChg chg="mod">
          <ac:chgData name="김소희" userId="292a1162-0793-4577-a94d-2dae0dfa5995" providerId="ADAL" clId="{A57D74B0-EDF5-4355-B4FB-3B73D13BAE1B}" dt="2022-05-15T08:40:19.662" v="61" actId="1076"/>
          <ac:spMkLst>
            <pc:docMk/>
            <pc:sldMk cId="2446456825" sldId="257"/>
            <ac:spMk id="4" creationId="{5018797D-7F82-F771-AFE9-6BC2D758F841}"/>
          </ac:spMkLst>
        </pc:spChg>
        <pc:picChg chg="add del mod">
          <ac:chgData name="김소희" userId="292a1162-0793-4577-a94d-2dae0dfa5995" providerId="ADAL" clId="{A57D74B0-EDF5-4355-B4FB-3B73D13BAE1B}" dt="2022-05-15T17:37:48.283" v="5623" actId="21"/>
          <ac:picMkLst>
            <pc:docMk/>
            <pc:sldMk cId="2446456825" sldId="257"/>
            <ac:picMk id="5" creationId="{4501EA51-B619-E2F4-A792-C8D588E1E14F}"/>
          </ac:picMkLst>
        </pc:picChg>
      </pc:sldChg>
      <pc:sldChg chg="add del">
        <pc:chgData name="김소희" userId="292a1162-0793-4577-a94d-2dae0dfa5995" providerId="ADAL" clId="{A57D74B0-EDF5-4355-B4FB-3B73D13BAE1B}" dt="2022-05-15T08:39:00.515" v="30" actId="2696"/>
        <pc:sldMkLst>
          <pc:docMk/>
          <pc:sldMk cId="166765241" sldId="258"/>
        </pc:sldMkLst>
      </pc:sldChg>
      <pc:sldChg chg="addSp delSp modSp add del mod modNotesTx">
        <pc:chgData name="김소희" userId="292a1162-0793-4577-a94d-2dae0dfa5995" providerId="ADAL" clId="{A57D74B0-EDF5-4355-B4FB-3B73D13BAE1B}" dt="2022-05-15T16:37:00.752" v="3511" actId="1076"/>
        <pc:sldMkLst>
          <pc:docMk/>
          <pc:sldMk cId="3100450580" sldId="259"/>
        </pc:sldMkLst>
        <pc:spChg chg="del">
          <ac:chgData name="김소희" userId="292a1162-0793-4577-a94d-2dae0dfa5995" providerId="ADAL" clId="{A57D74B0-EDF5-4355-B4FB-3B73D13BAE1B}" dt="2022-05-15T08:57:22.967" v="119" actId="478"/>
          <ac:spMkLst>
            <pc:docMk/>
            <pc:sldMk cId="3100450580" sldId="259"/>
            <ac:spMk id="2" creationId="{FA8C0CAB-0556-9C8E-686D-63C6A82A580F}"/>
          </ac:spMkLst>
        </pc:spChg>
        <pc:spChg chg="add mod">
          <ac:chgData name="김소희" userId="292a1162-0793-4577-a94d-2dae0dfa5995" providerId="ADAL" clId="{A57D74B0-EDF5-4355-B4FB-3B73D13BAE1B}" dt="2022-05-15T16:37:00.752" v="3511" actId="1076"/>
          <ac:spMkLst>
            <pc:docMk/>
            <pc:sldMk cId="3100450580" sldId="259"/>
            <ac:spMk id="5" creationId="{979509AF-A27F-733C-57C1-9246C7112254}"/>
          </ac:spMkLst>
        </pc:spChg>
        <pc:spChg chg="del">
          <ac:chgData name="김소희" userId="292a1162-0793-4577-a94d-2dae0dfa5995" providerId="ADAL" clId="{A57D74B0-EDF5-4355-B4FB-3B73D13BAE1B}" dt="2022-05-15T08:57:21.342" v="118" actId="478"/>
          <ac:spMkLst>
            <pc:docMk/>
            <pc:sldMk cId="3100450580" sldId="259"/>
            <ac:spMk id="7" creationId="{6943B947-2A81-050A-E4D4-5755B98B9D50}"/>
          </ac:spMkLst>
        </pc:spChg>
        <pc:spChg chg="del">
          <ac:chgData name="김소희" userId="292a1162-0793-4577-a94d-2dae0dfa5995" providerId="ADAL" clId="{A57D74B0-EDF5-4355-B4FB-3B73D13BAE1B}" dt="2022-05-15T08:53:49.656" v="97" actId="478"/>
          <ac:spMkLst>
            <pc:docMk/>
            <pc:sldMk cId="3100450580" sldId="259"/>
            <ac:spMk id="8" creationId="{CF227D09-DFB5-CD37-81C5-E38776793DE9}"/>
          </ac:spMkLst>
        </pc:spChg>
        <pc:spChg chg="mod">
          <ac:chgData name="김소희" userId="292a1162-0793-4577-a94d-2dae0dfa5995" providerId="ADAL" clId="{A57D74B0-EDF5-4355-B4FB-3B73D13BAE1B}" dt="2022-05-15T08:55:26.810" v="117" actId="14100"/>
          <ac:spMkLst>
            <pc:docMk/>
            <pc:sldMk cId="3100450580" sldId="259"/>
            <ac:spMk id="9" creationId="{05596BCF-D308-A29D-49E5-1678F5F8F27E}"/>
          </ac:spMkLst>
        </pc:spChg>
        <pc:spChg chg="add mod">
          <ac:chgData name="김소희" userId="292a1162-0793-4577-a94d-2dae0dfa5995" providerId="ADAL" clId="{A57D74B0-EDF5-4355-B4FB-3B73D13BAE1B}" dt="2022-05-15T08:55:13.978" v="115" actId="1076"/>
          <ac:spMkLst>
            <pc:docMk/>
            <pc:sldMk cId="3100450580" sldId="259"/>
            <ac:spMk id="11" creationId="{9B6A7BE8-DA0E-E598-1132-9B432BA49502}"/>
          </ac:spMkLst>
        </pc:spChg>
        <pc:spChg chg="add mod">
          <ac:chgData name="김소희" userId="292a1162-0793-4577-a94d-2dae0dfa5995" providerId="ADAL" clId="{A57D74B0-EDF5-4355-B4FB-3B73D13BAE1B}" dt="2022-05-15T16:14:37.736" v="1571" actId="1076"/>
          <ac:spMkLst>
            <pc:docMk/>
            <pc:sldMk cId="3100450580" sldId="259"/>
            <ac:spMk id="12" creationId="{FD27C1CD-9F31-25AB-CF79-C071770ECD7C}"/>
          </ac:spMkLst>
        </pc:spChg>
        <pc:spChg chg="add mod">
          <ac:chgData name="김소희" userId="292a1162-0793-4577-a94d-2dae0dfa5995" providerId="ADAL" clId="{A57D74B0-EDF5-4355-B4FB-3B73D13BAE1B}" dt="2022-05-15T16:14:47.479" v="1574" actId="1076"/>
          <ac:spMkLst>
            <pc:docMk/>
            <pc:sldMk cId="3100450580" sldId="259"/>
            <ac:spMk id="15" creationId="{BC70EB06-062B-F384-6999-EBF53C0D916E}"/>
          </ac:spMkLst>
        </pc:spChg>
        <pc:spChg chg="add mod">
          <ac:chgData name="김소희" userId="292a1162-0793-4577-a94d-2dae0dfa5995" providerId="ADAL" clId="{A57D74B0-EDF5-4355-B4FB-3B73D13BAE1B}" dt="2022-05-15T16:14:39.641" v="1572" actId="1076"/>
          <ac:spMkLst>
            <pc:docMk/>
            <pc:sldMk cId="3100450580" sldId="259"/>
            <ac:spMk id="16" creationId="{FD7D4674-EE65-4617-5BF5-7C4D5D0E2973}"/>
          </ac:spMkLst>
        </pc:spChg>
        <pc:picChg chg="del">
          <ac:chgData name="김소희" userId="292a1162-0793-4577-a94d-2dae0dfa5995" providerId="ADAL" clId="{A57D74B0-EDF5-4355-B4FB-3B73D13BAE1B}" dt="2022-05-15T08:53:45.010" v="96" actId="478"/>
          <ac:picMkLst>
            <pc:docMk/>
            <pc:sldMk cId="3100450580" sldId="259"/>
            <ac:picMk id="10" creationId="{B120B6CB-9B08-6798-3254-9807400D67C8}"/>
          </ac:picMkLst>
        </pc:picChg>
        <pc:picChg chg="add del mod">
          <ac:chgData name="김소희" userId="292a1162-0793-4577-a94d-2dae0dfa5995" providerId="ADAL" clId="{A57D74B0-EDF5-4355-B4FB-3B73D13BAE1B}" dt="2022-05-15T16:07:42.122" v="1495" actId="21"/>
          <ac:picMkLst>
            <pc:docMk/>
            <pc:sldMk cId="3100450580" sldId="259"/>
            <ac:picMk id="1026" creationId="{E41F4DD0-2E33-D07A-0A04-0D4E33F78E00}"/>
          </ac:picMkLst>
        </pc:picChg>
        <pc:picChg chg="add mod">
          <ac:chgData name="김소희" userId="292a1162-0793-4577-a94d-2dae0dfa5995" providerId="ADAL" clId="{A57D74B0-EDF5-4355-B4FB-3B73D13BAE1B}" dt="2022-05-15T16:14:50.576" v="1575" actId="1076"/>
          <ac:picMkLst>
            <pc:docMk/>
            <pc:sldMk cId="3100450580" sldId="259"/>
            <ac:picMk id="1028" creationId="{DDA27E61-827D-73E9-3260-9DCCEB5FEDAF}"/>
          </ac:picMkLst>
        </pc:picChg>
        <pc:cxnChg chg="mod">
          <ac:chgData name="김소희" userId="292a1162-0793-4577-a94d-2dae0dfa5995" providerId="ADAL" clId="{A57D74B0-EDF5-4355-B4FB-3B73D13BAE1B}" dt="2022-05-15T08:54:01.600" v="99" actId="1076"/>
          <ac:cxnSpMkLst>
            <pc:docMk/>
            <pc:sldMk cId="3100450580" sldId="259"/>
            <ac:cxnSpMk id="3" creationId="{DF13A569-CA4A-F583-26A7-EBE49AA065B2}"/>
          </ac:cxnSpMkLst>
        </pc:cxnChg>
      </pc:sldChg>
      <pc:sldChg chg="add del">
        <pc:chgData name="김소희" userId="292a1162-0793-4577-a94d-2dae0dfa5995" providerId="ADAL" clId="{A57D74B0-EDF5-4355-B4FB-3B73D13BAE1B}" dt="2022-05-15T08:39:05.197" v="32"/>
        <pc:sldMkLst>
          <pc:docMk/>
          <pc:sldMk cId="99838584" sldId="260"/>
        </pc:sldMkLst>
      </pc:sldChg>
      <pc:sldChg chg="addSp delSp modSp add mod">
        <pc:chgData name="김소희" userId="292a1162-0793-4577-a94d-2dae0dfa5995" providerId="ADAL" clId="{A57D74B0-EDF5-4355-B4FB-3B73D13BAE1B}" dt="2022-05-17T05:34:26.434" v="7954" actId="5793"/>
        <pc:sldMkLst>
          <pc:docMk/>
          <pc:sldMk cId="1104389732" sldId="260"/>
        </pc:sldMkLst>
        <pc:spChg chg="mod">
          <ac:chgData name="김소희" userId="292a1162-0793-4577-a94d-2dae0dfa5995" providerId="ADAL" clId="{A57D74B0-EDF5-4355-B4FB-3B73D13BAE1B}" dt="2022-05-17T05:34:26.434" v="7954" actId="5793"/>
          <ac:spMkLst>
            <pc:docMk/>
            <pc:sldMk cId="1104389732" sldId="260"/>
            <ac:spMk id="5" creationId="{979509AF-A27F-733C-57C1-9246C7112254}"/>
          </ac:spMkLst>
        </pc:spChg>
        <pc:spChg chg="mod">
          <ac:chgData name="김소희" userId="292a1162-0793-4577-a94d-2dae0dfa5995" providerId="ADAL" clId="{A57D74B0-EDF5-4355-B4FB-3B73D13BAE1B}" dt="2022-05-15T09:51:51.535" v="1381" actId="20577"/>
          <ac:spMkLst>
            <pc:docMk/>
            <pc:sldMk cId="1104389732" sldId="260"/>
            <ac:spMk id="11" creationId="{9B6A7BE8-DA0E-E598-1132-9B432BA49502}"/>
          </ac:spMkLst>
        </pc:spChg>
        <pc:spChg chg="del">
          <ac:chgData name="김소희" userId="292a1162-0793-4577-a94d-2dae0dfa5995" providerId="ADAL" clId="{A57D74B0-EDF5-4355-B4FB-3B73D13BAE1B}" dt="2022-05-15T09:39:22.131" v="889" actId="478"/>
          <ac:spMkLst>
            <pc:docMk/>
            <pc:sldMk cId="1104389732" sldId="260"/>
            <ac:spMk id="12" creationId="{FD27C1CD-9F31-25AB-CF79-C071770ECD7C}"/>
          </ac:spMkLst>
        </pc:spChg>
        <pc:spChg chg="add del mod">
          <ac:chgData name="김소희" userId="292a1162-0793-4577-a94d-2dae0dfa5995" providerId="ADAL" clId="{A57D74B0-EDF5-4355-B4FB-3B73D13BAE1B}" dt="2022-05-15T16:34:59.117" v="3367" actId="478"/>
          <ac:spMkLst>
            <pc:docMk/>
            <pc:sldMk cId="1104389732" sldId="260"/>
            <ac:spMk id="13" creationId="{8518B936-7880-09D1-AF2D-2266C057BF8E}"/>
          </ac:spMkLst>
        </pc:spChg>
        <pc:spChg chg="add del mod">
          <ac:chgData name="김소희" userId="292a1162-0793-4577-a94d-2dae0dfa5995" providerId="ADAL" clId="{A57D74B0-EDF5-4355-B4FB-3B73D13BAE1B}" dt="2022-05-15T16:30:46.853" v="2890" actId="478"/>
          <ac:spMkLst>
            <pc:docMk/>
            <pc:sldMk cId="1104389732" sldId="260"/>
            <ac:spMk id="14" creationId="{BC9F1E67-C9C3-5B0D-9AEB-2C75B5DA5EB7}"/>
          </ac:spMkLst>
        </pc:spChg>
        <pc:spChg chg="del">
          <ac:chgData name="김소희" userId="292a1162-0793-4577-a94d-2dae0dfa5995" providerId="ADAL" clId="{A57D74B0-EDF5-4355-B4FB-3B73D13BAE1B}" dt="2022-05-15T09:39:27.520" v="892" actId="478"/>
          <ac:spMkLst>
            <pc:docMk/>
            <pc:sldMk cId="1104389732" sldId="260"/>
            <ac:spMk id="15" creationId="{BC70EB06-062B-F384-6999-EBF53C0D916E}"/>
          </ac:spMkLst>
        </pc:spChg>
        <pc:picChg chg="add mod">
          <ac:chgData name="김소희" userId="292a1162-0793-4577-a94d-2dae0dfa5995" providerId="ADAL" clId="{A57D74B0-EDF5-4355-B4FB-3B73D13BAE1B}" dt="2022-05-17T05:27:19.186" v="7911" actId="1076"/>
          <ac:picMkLst>
            <pc:docMk/>
            <pc:sldMk cId="1104389732" sldId="260"/>
            <ac:picMk id="6" creationId="{DAC7C035-8C33-943D-D43D-AE6FA783A451}"/>
          </ac:picMkLst>
        </pc:picChg>
        <pc:picChg chg="add mod">
          <ac:chgData name="김소희" userId="292a1162-0793-4577-a94d-2dae0dfa5995" providerId="ADAL" clId="{A57D74B0-EDF5-4355-B4FB-3B73D13BAE1B}" dt="2022-05-17T05:27:22.441" v="7912" actId="1076"/>
          <ac:picMkLst>
            <pc:docMk/>
            <pc:sldMk cId="1104389732" sldId="260"/>
            <ac:picMk id="8" creationId="{A1899912-F79D-F817-1253-E88042416952}"/>
          </ac:picMkLst>
        </pc:picChg>
        <pc:picChg chg="del">
          <ac:chgData name="김소희" userId="292a1162-0793-4577-a94d-2dae0dfa5995" providerId="ADAL" clId="{A57D74B0-EDF5-4355-B4FB-3B73D13BAE1B}" dt="2022-05-15T09:39:23.145" v="890" actId="478"/>
          <ac:picMkLst>
            <pc:docMk/>
            <pc:sldMk cId="1104389732" sldId="260"/>
            <ac:picMk id="1026" creationId="{E41F4DD0-2E33-D07A-0A04-0D4E33F78E00}"/>
          </ac:picMkLst>
        </pc:picChg>
        <pc:picChg chg="del">
          <ac:chgData name="김소희" userId="292a1162-0793-4577-a94d-2dae0dfa5995" providerId="ADAL" clId="{A57D74B0-EDF5-4355-B4FB-3B73D13BAE1B}" dt="2022-05-15T09:39:23.697" v="891" actId="478"/>
          <ac:picMkLst>
            <pc:docMk/>
            <pc:sldMk cId="1104389732" sldId="260"/>
            <ac:picMk id="1028" creationId="{DDA27E61-827D-73E9-3260-9DCCEB5FEDAF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4:42:50.112" v="7838" actId="12"/>
        <pc:sldMkLst>
          <pc:docMk/>
          <pc:sldMk cId="220201674" sldId="261"/>
        </pc:sldMkLst>
        <pc:spChg chg="del">
          <ac:chgData name="김소희" userId="292a1162-0793-4577-a94d-2dae0dfa5995" providerId="ADAL" clId="{A57D74B0-EDF5-4355-B4FB-3B73D13BAE1B}" dt="2022-05-15T16:31:05.831" v="2893" actId="478"/>
          <ac:spMkLst>
            <pc:docMk/>
            <pc:sldMk cId="220201674" sldId="261"/>
            <ac:spMk id="5" creationId="{979509AF-A27F-733C-57C1-9246C7112254}"/>
          </ac:spMkLst>
        </pc:spChg>
        <pc:spChg chg="add mod">
          <ac:chgData name="김소희" userId="292a1162-0793-4577-a94d-2dae0dfa5995" providerId="ADAL" clId="{A57D74B0-EDF5-4355-B4FB-3B73D13BAE1B}" dt="2022-05-17T04:42:50.112" v="7838" actId="12"/>
          <ac:spMkLst>
            <pc:docMk/>
            <pc:sldMk cId="220201674" sldId="261"/>
            <ac:spMk id="10" creationId="{41B89B00-1A5C-D692-25CC-564DB3234252}"/>
          </ac:spMkLst>
        </pc:spChg>
        <pc:spChg chg="add del mod">
          <ac:chgData name="김소희" userId="292a1162-0793-4577-a94d-2dae0dfa5995" providerId="ADAL" clId="{A57D74B0-EDF5-4355-B4FB-3B73D13BAE1B}" dt="2022-05-15T17:18:13.827" v="4938" actId="478"/>
          <ac:spMkLst>
            <pc:docMk/>
            <pc:sldMk cId="220201674" sldId="261"/>
            <ac:spMk id="12" creationId="{E9A839B0-8367-BE09-AF08-DE3A2F9F09E2}"/>
          </ac:spMkLst>
        </pc:spChg>
        <pc:spChg chg="del">
          <ac:chgData name="김소희" userId="292a1162-0793-4577-a94d-2dae0dfa5995" providerId="ADAL" clId="{A57D74B0-EDF5-4355-B4FB-3B73D13BAE1B}" dt="2022-05-15T16:31:04.425" v="2892" actId="478"/>
          <ac:spMkLst>
            <pc:docMk/>
            <pc:sldMk cId="220201674" sldId="261"/>
            <ac:spMk id="13" creationId="{8518B936-7880-09D1-AF2D-2266C057BF8E}"/>
          </ac:spMkLst>
        </pc:spChg>
        <pc:spChg chg="del mod">
          <ac:chgData name="김소희" userId="292a1162-0793-4577-a94d-2dae0dfa5995" providerId="ADAL" clId="{A57D74B0-EDF5-4355-B4FB-3B73D13BAE1B}" dt="2022-05-15T16:37:40.541" v="3523" actId="478"/>
          <ac:spMkLst>
            <pc:docMk/>
            <pc:sldMk cId="220201674" sldId="261"/>
            <ac:spMk id="14" creationId="{BC9F1E67-C9C3-5B0D-9AEB-2C75B5DA5EB7}"/>
          </ac:spMkLst>
        </pc:spChg>
        <pc:spChg chg="add mod">
          <ac:chgData name="김소희" userId="292a1162-0793-4577-a94d-2dae0dfa5995" providerId="ADAL" clId="{A57D74B0-EDF5-4355-B4FB-3B73D13BAE1B}" dt="2022-05-15T17:36:49.565" v="5621" actId="404"/>
          <ac:spMkLst>
            <pc:docMk/>
            <pc:sldMk cId="220201674" sldId="261"/>
            <ac:spMk id="15" creationId="{727F2B6F-4FE9-D616-BC69-11288132FAF5}"/>
          </ac:spMkLst>
        </pc:spChg>
      </pc:sldChg>
      <pc:sldChg chg="delSp modSp add mod">
        <pc:chgData name="김소희" userId="292a1162-0793-4577-a94d-2dae0dfa5995" providerId="ADAL" clId="{A57D74B0-EDF5-4355-B4FB-3B73D13BAE1B}" dt="2022-05-17T06:50:04.629" v="8659" actId="207"/>
        <pc:sldMkLst>
          <pc:docMk/>
          <pc:sldMk cId="3621600353" sldId="262"/>
        </pc:sldMkLst>
        <pc:spChg chg="del">
          <ac:chgData name="김소희" userId="292a1162-0793-4577-a94d-2dae0dfa5995" providerId="ADAL" clId="{A57D74B0-EDF5-4355-B4FB-3B73D13BAE1B}" dt="2022-05-15T16:31:12.841" v="2895" actId="478"/>
          <ac:spMkLst>
            <pc:docMk/>
            <pc:sldMk cId="3621600353" sldId="262"/>
            <ac:spMk id="5" creationId="{979509AF-A27F-733C-57C1-9246C7112254}"/>
          </ac:spMkLst>
        </pc:spChg>
        <pc:spChg chg="mod">
          <ac:chgData name="김소희" userId="292a1162-0793-4577-a94d-2dae0dfa5995" providerId="ADAL" clId="{A57D74B0-EDF5-4355-B4FB-3B73D13BAE1B}" dt="2022-05-17T06:50:04.629" v="8659" actId="207"/>
          <ac:spMkLst>
            <pc:docMk/>
            <pc:sldMk cId="3621600353" sldId="262"/>
            <ac:spMk id="13" creationId="{8518B936-7880-09D1-AF2D-2266C057BF8E}"/>
          </ac:spMkLst>
        </pc:spChg>
      </pc:sldChg>
      <pc:sldChg chg="delSp modSp add del mod">
        <pc:chgData name="김소희" userId="292a1162-0793-4577-a94d-2dae0dfa5995" providerId="ADAL" clId="{A57D74B0-EDF5-4355-B4FB-3B73D13BAE1B}" dt="2022-05-15T17:37:05.241" v="5622" actId="2696"/>
        <pc:sldMkLst>
          <pc:docMk/>
          <pc:sldMk cId="4150874657" sldId="263"/>
        </pc:sldMkLst>
        <pc:spChg chg="del">
          <ac:chgData name="김소희" userId="292a1162-0793-4577-a94d-2dae0dfa5995" providerId="ADAL" clId="{A57D74B0-EDF5-4355-B4FB-3B73D13BAE1B}" dt="2022-05-15T17:18:16.532" v="4939" actId="478"/>
          <ac:spMkLst>
            <pc:docMk/>
            <pc:sldMk cId="4150874657" sldId="263"/>
            <ac:spMk id="10" creationId="{41B89B00-1A5C-D692-25CC-564DB3234252}"/>
          </ac:spMkLst>
        </pc:spChg>
        <pc:spChg chg="mod">
          <ac:chgData name="김소희" userId="292a1162-0793-4577-a94d-2dae0dfa5995" providerId="ADAL" clId="{A57D74B0-EDF5-4355-B4FB-3B73D13BAE1B}" dt="2022-05-15T17:18:39.531" v="4942" actId="207"/>
          <ac:spMkLst>
            <pc:docMk/>
            <pc:sldMk cId="4150874657" sldId="263"/>
            <ac:spMk id="12" creationId="{E9A839B0-8367-BE09-AF08-DE3A2F9F09E2}"/>
          </ac:spMkLst>
        </pc:spChg>
      </pc:sldChg>
      <pc:sldChg chg="addSp delSp modSp add mod">
        <pc:chgData name="김소희" userId="292a1162-0793-4577-a94d-2dae0dfa5995" providerId="ADAL" clId="{A57D74B0-EDF5-4355-B4FB-3B73D13BAE1B}" dt="2022-05-17T06:09:46.743" v="8030" actId="1076"/>
        <pc:sldMkLst>
          <pc:docMk/>
          <pc:sldMk cId="1135472141" sldId="264"/>
        </pc:sldMkLst>
        <pc:spChg chg="add del mod">
          <ac:chgData name="김소희" userId="292a1162-0793-4577-a94d-2dae0dfa5995" providerId="ADAL" clId="{A57D74B0-EDF5-4355-B4FB-3B73D13BAE1B}" dt="2022-05-15T17:34:14.419" v="5594" actId="478"/>
          <ac:spMkLst>
            <pc:docMk/>
            <pc:sldMk cId="1135472141" sldId="264"/>
            <ac:spMk id="7" creationId="{2462B3BC-B840-9FBB-4CEA-676F13852465}"/>
          </ac:spMkLst>
        </pc:spChg>
        <pc:spChg chg="mod">
          <ac:chgData name="김소희" userId="292a1162-0793-4577-a94d-2dae0dfa5995" providerId="ADAL" clId="{A57D74B0-EDF5-4355-B4FB-3B73D13BAE1B}" dt="2022-05-15T17:19:32.211" v="4949" actId="20577"/>
          <ac:spMkLst>
            <pc:docMk/>
            <pc:sldMk cId="1135472141" sldId="264"/>
            <ac:spMk id="11" creationId="{9B6A7BE8-DA0E-E598-1132-9B432BA49502}"/>
          </ac:spMkLst>
        </pc:spChg>
        <pc:spChg chg="mod">
          <ac:chgData name="김소희" userId="292a1162-0793-4577-a94d-2dae0dfa5995" providerId="ADAL" clId="{A57D74B0-EDF5-4355-B4FB-3B73D13BAE1B}" dt="2022-05-17T06:02:09.247" v="8007" actId="403"/>
          <ac:spMkLst>
            <pc:docMk/>
            <pc:sldMk cId="1135472141" sldId="264"/>
            <ac:spMk id="12" creationId="{E9A839B0-8367-BE09-AF08-DE3A2F9F09E2}"/>
          </ac:spMkLst>
        </pc:spChg>
        <pc:spChg chg="add mod">
          <ac:chgData name="김소희" userId="292a1162-0793-4577-a94d-2dae0dfa5995" providerId="ADAL" clId="{A57D74B0-EDF5-4355-B4FB-3B73D13BAE1B}" dt="2022-05-17T06:09:46.743" v="8030" actId="1076"/>
          <ac:spMkLst>
            <pc:docMk/>
            <pc:sldMk cId="1135472141" sldId="264"/>
            <ac:spMk id="13" creationId="{E122EB80-AFBD-003B-C4E5-A202F44C32DA}"/>
          </ac:spMkLst>
        </pc:spChg>
        <pc:picChg chg="add mod">
          <ac:chgData name="김소희" userId="292a1162-0793-4577-a94d-2dae0dfa5995" providerId="ADAL" clId="{A57D74B0-EDF5-4355-B4FB-3B73D13BAE1B}" dt="2022-05-17T06:09:42.948" v="8029" actId="1076"/>
          <ac:picMkLst>
            <pc:docMk/>
            <pc:sldMk cId="1135472141" sldId="264"/>
            <ac:picMk id="5" creationId="{2183874B-029A-DA97-F5C6-512678279D83}"/>
          </ac:picMkLst>
        </pc:picChg>
        <pc:picChg chg="add del">
          <ac:chgData name="김소희" userId="292a1162-0793-4577-a94d-2dae0dfa5995" providerId="ADAL" clId="{A57D74B0-EDF5-4355-B4FB-3B73D13BAE1B}" dt="2022-05-17T05:38:46.781" v="7956" actId="478"/>
          <ac:picMkLst>
            <pc:docMk/>
            <pc:sldMk cId="1135472141" sldId="264"/>
            <ac:picMk id="1026" creationId="{3AA13537-B6D2-2169-336A-B02C2D03D399}"/>
          </ac:picMkLst>
        </pc:picChg>
        <pc:picChg chg="add del mod">
          <ac:chgData name="김소희" userId="292a1162-0793-4577-a94d-2dae0dfa5995" providerId="ADAL" clId="{A57D74B0-EDF5-4355-B4FB-3B73D13BAE1B}" dt="2022-05-17T05:38:58.595" v="7961" actId="478"/>
          <ac:picMkLst>
            <pc:docMk/>
            <pc:sldMk cId="1135472141" sldId="264"/>
            <ac:picMk id="1028" creationId="{A36F6F5E-9028-2A29-54A0-519BE9043D4A}"/>
          </ac:picMkLst>
        </pc:picChg>
        <pc:picChg chg="add mod">
          <ac:chgData name="김소희" userId="292a1162-0793-4577-a94d-2dae0dfa5995" providerId="ADAL" clId="{A57D74B0-EDF5-4355-B4FB-3B73D13BAE1B}" dt="2022-05-17T06:09:40.053" v="8028" actId="1076"/>
          <ac:picMkLst>
            <pc:docMk/>
            <pc:sldMk cId="1135472141" sldId="264"/>
            <ac:picMk id="1030" creationId="{52988C35-D56F-3636-23F7-F69270B0DD07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6:10:10.903" v="8033" actId="207"/>
        <pc:sldMkLst>
          <pc:docMk/>
          <pc:sldMk cId="2415365314" sldId="265"/>
        </pc:sldMkLst>
        <pc:spChg chg="mod">
          <ac:chgData name="김소희" userId="292a1162-0793-4577-a94d-2dae0dfa5995" providerId="ADAL" clId="{A57D74B0-EDF5-4355-B4FB-3B73D13BAE1B}" dt="2022-05-15T17:59:30.960" v="6607" actId="14100"/>
          <ac:spMkLst>
            <pc:docMk/>
            <pc:sldMk cId="2415365314" sldId="265"/>
            <ac:spMk id="7" creationId="{2462B3BC-B840-9FBB-4CEA-676F13852465}"/>
          </ac:spMkLst>
        </pc:spChg>
        <pc:spChg chg="del">
          <ac:chgData name="김소희" userId="292a1162-0793-4577-a94d-2dae0dfa5995" providerId="ADAL" clId="{A57D74B0-EDF5-4355-B4FB-3B73D13BAE1B}" dt="2022-05-15T17:34:16.910" v="5595" actId="478"/>
          <ac:spMkLst>
            <pc:docMk/>
            <pc:sldMk cId="2415365314" sldId="265"/>
            <ac:spMk id="12" creationId="{E9A839B0-8367-BE09-AF08-DE3A2F9F09E2}"/>
          </ac:spMkLst>
        </pc:spChg>
        <pc:spChg chg="add mod">
          <ac:chgData name="김소희" userId="292a1162-0793-4577-a94d-2dae0dfa5995" providerId="ADAL" clId="{A57D74B0-EDF5-4355-B4FB-3B73D13BAE1B}" dt="2022-05-17T06:10:10.903" v="8033" actId="207"/>
          <ac:spMkLst>
            <pc:docMk/>
            <pc:sldMk cId="2415365314" sldId="265"/>
            <ac:spMk id="13" creationId="{AE259050-3870-ABA9-C9D0-015F7CA4A6CB}"/>
          </ac:spMkLst>
        </pc:spChg>
        <pc:spChg chg="add mod">
          <ac:chgData name="김소희" userId="292a1162-0793-4577-a94d-2dae0dfa5995" providerId="ADAL" clId="{A57D74B0-EDF5-4355-B4FB-3B73D13BAE1B}" dt="2022-05-15T17:57:24.771" v="6525" actId="207"/>
          <ac:spMkLst>
            <pc:docMk/>
            <pc:sldMk cId="2415365314" sldId="265"/>
            <ac:spMk id="14" creationId="{4DEB26B3-DFB3-5629-95B1-5D66A27D25E9}"/>
          </ac:spMkLst>
        </pc:spChg>
        <pc:picChg chg="add mod">
          <ac:chgData name="김소희" userId="292a1162-0793-4577-a94d-2dae0dfa5995" providerId="ADAL" clId="{A57D74B0-EDF5-4355-B4FB-3B73D13BAE1B}" dt="2022-05-15T17:54:07.801" v="6272" actId="14100"/>
          <ac:picMkLst>
            <pc:docMk/>
            <pc:sldMk cId="2415365314" sldId="265"/>
            <ac:picMk id="5" creationId="{B3F2B2B9-02E3-AADE-0DBA-2C9EC454DC9A}"/>
          </ac:picMkLst>
        </pc:picChg>
        <pc:picChg chg="add mod">
          <ac:chgData name="김소희" userId="292a1162-0793-4577-a94d-2dae0dfa5995" providerId="ADAL" clId="{A57D74B0-EDF5-4355-B4FB-3B73D13BAE1B}" dt="2022-05-15T17:52:53.081" v="6253" actId="1076"/>
          <ac:picMkLst>
            <pc:docMk/>
            <pc:sldMk cId="2415365314" sldId="265"/>
            <ac:picMk id="8" creationId="{E1D058B5-3FFC-D5D4-C800-DA141947378A}"/>
          </ac:picMkLst>
        </pc:picChg>
        <pc:picChg chg="add mod">
          <ac:chgData name="김소희" userId="292a1162-0793-4577-a94d-2dae0dfa5995" providerId="ADAL" clId="{A57D74B0-EDF5-4355-B4FB-3B73D13BAE1B}" dt="2022-05-15T17:53:31.230" v="6271" actId="1076"/>
          <ac:picMkLst>
            <pc:docMk/>
            <pc:sldMk cId="2415365314" sldId="265"/>
            <ac:picMk id="10" creationId="{5367EA8C-71B5-E24F-75F8-205ADF006000}"/>
          </ac:picMkLst>
        </pc:picChg>
      </pc:sldChg>
      <pc:sldChg chg="addSp delSp modSp add mod modNotesTx">
        <pc:chgData name="김소희" userId="292a1162-0793-4577-a94d-2dae0dfa5995" providerId="ADAL" clId="{A57D74B0-EDF5-4355-B4FB-3B73D13BAE1B}" dt="2022-05-15T18:42:11.447" v="7643" actId="1076"/>
        <pc:sldMkLst>
          <pc:docMk/>
          <pc:sldMk cId="613880144" sldId="266"/>
        </pc:sldMkLst>
        <pc:spChg chg="mod">
          <ac:chgData name="김소희" userId="292a1162-0793-4577-a94d-2dae0dfa5995" providerId="ADAL" clId="{A57D74B0-EDF5-4355-B4FB-3B73D13BAE1B}" dt="2022-05-15T18:41:55.283" v="7641" actId="404"/>
          <ac:spMkLst>
            <pc:docMk/>
            <pc:sldMk cId="613880144" sldId="266"/>
            <ac:spMk id="7" creationId="{2462B3BC-B840-9FBB-4CEA-676F13852465}"/>
          </ac:spMkLst>
        </pc:spChg>
        <pc:spChg chg="del">
          <ac:chgData name="김소희" userId="292a1162-0793-4577-a94d-2dae0dfa5995" providerId="ADAL" clId="{A57D74B0-EDF5-4355-B4FB-3B73D13BAE1B}" dt="2022-05-15T17:58:59.232" v="6599" actId="478"/>
          <ac:spMkLst>
            <pc:docMk/>
            <pc:sldMk cId="613880144" sldId="266"/>
            <ac:spMk id="13" creationId="{AE259050-3870-ABA9-C9D0-015F7CA4A6CB}"/>
          </ac:spMkLst>
        </pc:spChg>
        <pc:spChg chg="del">
          <ac:chgData name="김소희" userId="292a1162-0793-4577-a94d-2dae0dfa5995" providerId="ADAL" clId="{A57D74B0-EDF5-4355-B4FB-3B73D13BAE1B}" dt="2022-05-15T17:59:00.177" v="6600" actId="478"/>
          <ac:spMkLst>
            <pc:docMk/>
            <pc:sldMk cId="613880144" sldId="266"/>
            <ac:spMk id="14" creationId="{4DEB26B3-DFB3-5629-95B1-5D66A27D25E9}"/>
          </ac:spMkLst>
        </pc:spChg>
        <pc:spChg chg="add mod">
          <ac:chgData name="김소희" userId="292a1162-0793-4577-a94d-2dae0dfa5995" providerId="ADAL" clId="{A57D74B0-EDF5-4355-B4FB-3B73D13BAE1B}" dt="2022-05-15T17:59:20.357" v="6606" actId="1076"/>
          <ac:spMkLst>
            <pc:docMk/>
            <pc:sldMk cId="613880144" sldId="266"/>
            <ac:spMk id="15" creationId="{144F0060-C2DC-B50E-CD64-6E86C450EA51}"/>
          </ac:spMkLst>
        </pc:spChg>
        <pc:spChg chg="add del mod">
          <ac:chgData name="김소희" userId="292a1162-0793-4577-a94d-2dae0dfa5995" providerId="ADAL" clId="{A57D74B0-EDF5-4355-B4FB-3B73D13BAE1B}" dt="2022-05-15T18:05:34.764" v="7070" actId="478"/>
          <ac:spMkLst>
            <pc:docMk/>
            <pc:sldMk cId="613880144" sldId="266"/>
            <ac:spMk id="16" creationId="{CB3EF620-D944-A72E-87E1-0D66FEF16FBC}"/>
          </ac:spMkLst>
        </pc:spChg>
        <pc:spChg chg="add mod">
          <ac:chgData name="김소희" userId="292a1162-0793-4577-a94d-2dae0dfa5995" providerId="ADAL" clId="{A57D74B0-EDF5-4355-B4FB-3B73D13BAE1B}" dt="2022-05-15T18:42:09.998" v="7642" actId="1076"/>
          <ac:spMkLst>
            <pc:docMk/>
            <pc:sldMk cId="613880144" sldId="266"/>
            <ac:spMk id="19" creationId="{92BEA27B-F699-78C0-C97F-DFE89C1EF011}"/>
          </ac:spMkLst>
        </pc:spChg>
        <pc:picChg chg="del">
          <ac:chgData name="김소희" userId="292a1162-0793-4577-a94d-2dae0dfa5995" providerId="ADAL" clId="{A57D74B0-EDF5-4355-B4FB-3B73D13BAE1B}" dt="2022-05-15T17:58:56.746" v="6595" actId="478"/>
          <ac:picMkLst>
            <pc:docMk/>
            <pc:sldMk cId="613880144" sldId="266"/>
            <ac:picMk id="5" creationId="{B3F2B2B9-02E3-AADE-0DBA-2C9EC454DC9A}"/>
          </ac:picMkLst>
        </pc:picChg>
        <pc:picChg chg="del">
          <ac:chgData name="김소희" userId="292a1162-0793-4577-a94d-2dae0dfa5995" providerId="ADAL" clId="{A57D74B0-EDF5-4355-B4FB-3B73D13BAE1B}" dt="2022-05-15T17:58:58.294" v="6598" actId="478"/>
          <ac:picMkLst>
            <pc:docMk/>
            <pc:sldMk cId="613880144" sldId="266"/>
            <ac:picMk id="8" creationId="{E1D058B5-3FFC-D5D4-C800-DA141947378A}"/>
          </ac:picMkLst>
        </pc:picChg>
        <pc:picChg chg="del mod">
          <ac:chgData name="김소희" userId="292a1162-0793-4577-a94d-2dae0dfa5995" providerId="ADAL" clId="{A57D74B0-EDF5-4355-B4FB-3B73D13BAE1B}" dt="2022-05-15T17:58:57.505" v="6597" actId="478"/>
          <ac:picMkLst>
            <pc:docMk/>
            <pc:sldMk cId="613880144" sldId="266"/>
            <ac:picMk id="10" creationId="{5367EA8C-71B5-E24F-75F8-205ADF006000}"/>
          </ac:picMkLst>
        </pc:picChg>
        <pc:picChg chg="add mod">
          <ac:chgData name="김소희" userId="292a1162-0793-4577-a94d-2dae0dfa5995" providerId="ADAL" clId="{A57D74B0-EDF5-4355-B4FB-3B73D13BAE1B}" dt="2022-05-15T18:36:12.498" v="7544" actId="14100"/>
          <ac:picMkLst>
            <pc:docMk/>
            <pc:sldMk cId="613880144" sldId="266"/>
            <ac:picMk id="12" creationId="{99AADAB8-5B19-77AB-25CB-81D27EA1B79D}"/>
          </ac:picMkLst>
        </pc:picChg>
        <pc:picChg chg="add mod">
          <ac:chgData name="김소희" userId="292a1162-0793-4577-a94d-2dae0dfa5995" providerId="ADAL" clId="{A57D74B0-EDF5-4355-B4FB-3B73D13BAE1B}" dt="2022-05-15T18:42:11.447" v="7643" actId="1076"/>
          <ac:picMkLst>
            <pc:docMk/>
            <pc:sldMk cId="613880144" sldId="266"/>
            <ac:picMk id="18" creationId="{73103098-D940-2F01-6F62-6689862F294A}"/>
          </ac:picMkLst>
        </pc:picChg>
        <pc:picChg chg="add mod">
          <ac:chgData name="김소희" userId="292a1162-0793-4577-a94d-2dae0dfa5995" providerId="ADAL" clId="{A57D74B0-EDF5-4355-B4FB-3B73D13BAE1B}" dt="2022-05-15T18:36:16.706" v="7545" actId="1076"/>
          <ac:picMkLst>
            <pc:docMk/>
            <pc:sldMk cId="613880144" sldId="266"/>
            <ac:picMk id="21" creationId="{F0E998A8-8BA6-DE9D-E89C-F1017B84ED15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5T18:47:10.731" v="7824" actId="1035"/>
        <pc:sldMkLst>
          <pc:docMk/>
          <pc:sldMk cId="623814145" sldId="267"/>
        </pc:sldMkLst>
        <pc:spChg chg="mod">
          <ac:chgData name="김소희" userId="292a1162-0793-4577-a94d-2dae0dfa5995" providerId="ADAL" clId="{A57D74B0-EDF5-4355-B4FB-3B73D13BAE1B}" dt="2022-05-15T18:47:10.731" v="7824" actId="1035"/>
          <ac:spMkLst>
            <pc:docMk/>
            <pc:sldMk cId="623814145" sldId="267"/>
            <ac:spMk id="7" creationId="{2462B3BC-B840-9FBB-4CEA-676F13852465}"/>
          </ac:spMkLst>
        </pc:spChg>
        <pc:spChg chg="mod">
          <ac:chgData name="김소희" userId="292a1162-0793-4577-a94d-2dae0dfa5995" providerId="ADAL" clId="{A57D74B0-EDF5-4355-B4FB-3B73D13BAE1B}" dt="2022-05-15T18:47:10.731" v="7824" actId="1035"/>
          <ac:spMkLst>
            <pc:docMk/>
            <pc:sldMk cId="623814145" sldId="267"/>
            <ac:spMk id="16" creationId="{CB3EF620-D944-A72E-87E1-0D66FEF16FBC}"/>
          </ac:spMkLst>
        </pc:spChg>
        <pc:picChg chg="add mod">
          <ac:chgData name="김소희" userId="292a1162-0793-4577-a94d-2dae0dfa5995" providerId="ADAL" clId="{A57D74B0-EDF5-4355-B4FB-3B73D13BAE1B}" dt="2022-05-15T18:47:10.731" v="7824" actId="1035"/>
          <ac:picMkLst>
            <pc:docMk/>
            <pc:sldMk cId="623814145" sldId="267"/>
            <ac:picMk id="5" creationId="{3547171B-42AA-8F05-068E-83BEB353CCCF}"/>
          </ac:picMkLst>
        </pc:picChg>
        <pc:picChg chg="add mod">
          <ac:chgData name="김소희" userId="292a1162-0793-4577-a94d-2dae0dfa5995" providerId="ADAL" clId="{A57D74B0-EDF5-4355-B4FB-3B73D13BAE1B}" dt="2022-05-15T18:47:10.731" v="7824" actId="1035"/>
          <ac:picMkLst>
            <pc:docMk/>
            <pc:sldMk cId="623814145" sldId="267"/>
            <ac:picMk id="8" creationId="{993AB7AF-0598-B441-B534-B750FC0F5A52}"/>
          </ac:picMkLst>
        </pc:picChg>
        <pc:picChg chg="del">
          <ac:chgData name="김소희" userId="292a1162-0793-4577-a94d-2dae0dfa5995" providerId="ADAL" clId="{A57D74B0-EDF5-4355-B4FB-3B73D13BAE1B}" dt="2022-05-15T18:36:22.233" v="7546" actId="478"/>
          <ac:picMkLst>
            <pc:docMk/>
            <pc:sldMk cId="623814145" sldId="267"/>
            <ac:picMk id="12" creationId="{99AADAB8-5B19-77AB-25CB-81D27EA1B79D}"/>
          </ac:picMkLst>
        </pc:picChg>
        <pc:picChg chg="add del mod">
          <ac:chgData name="김소희" userId="292a1162-0793-4577-a94d-2dae0dfa5995" providerId="ADAL" clId="{A57D74B0-EDF5-4355-B4FB-3B73D13BAE1B}" dt="2022-05-15T18:36:24.471" v="7547" actId="478"/>
          <ac:picMkLst>
            <pc:docMk/>
            <pc:sldMk cId="623814145" sldId="267"/>
            <ac:picMk id="13" creationId="{2A4A9AB6-7648-376D-F81F-8384F0268E5E}"/>
          </ac:picMkLst>
        </pc:picChg>
        <pc:picChg chg="add mod">
          <ac:chgData name="김소희" userId="292a1162-0793-4577-a94d-2dae0dfa5995" providerId="ADAL" clId="{A57D74B0-EDF5-4355-B4FB-3B73D13BAE1B}" dt="2022-05-15T18:36:25.091" v="7548"/>
          <ac:picMkLst>
            <pc:docMk/>
            <pc:sldMk cId="623814145" sldId="267"/>
            <ac:picMk id="17" creationId="{6D3947D5-5E5B-50D3-260D-C2B734C2C8CB}"/>
          </ac:picMkLst>
        </pc:picChg>
        <pc:picChg chg="del">
          <ac:chgData name="김소희" userId="292a1162-0793-4577-a94d-2dae0dfa5995" providerId="ADAL" clId="{A57D74B0-EDF5-4355-B4FB-3B73D13BAE1B}" dt="2022-05-15T18:27:28.646" v="7288" actId="478"/>
          <ac:picMkLst>
            <pc:docMk/>
            <pc:sldMk cId="623814145" sldId="267"/>
            <ac:picMk id="18" creationId="{73103098-D940-2F01-6F62-6689862F294A}"/>
          </ac:picMkLst>
        </pc:picChg>
        <pc:picChg chg="add mod">
          <ac:chgData name="김소희" userId="292a1162-0793-4577-a94d-2dae0dfa5995" providerId="ADAL" clId="{A57D74B0-EDF5-4355-B4FB-3B73D13BAE1B}" dt="2022-05-15T18:36:25.091" v="7548"/>
          <ac:picMkLst>
            <pc:docMk/>
            <pc:sldMk cId="623814145" sldId="267"/>
            <ac:picMk id="19" creationId="{419645E9-A8F6-68CE-7D4D-31C893EC867E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6:14:18.372" v="8076" actId="113"/>
        <pc:sldMkLst>
          <pc:docMk/>
          <pc:sldMk cId="3494316648" sldId="268"/>
        </pc:sldMkLst>
        <pc:spChg chg="add mod">
          <ac:chgData name="김소희" userId="292a1162-0793-4577-a94d-2dae0dfa5995" providerId="ADAL" clId="{A57D74B0-EDF5-4355-B4FB-3B73D13BAE1B}" dt="2022-05-17T06:14:13.211" v="8074" actId="207"/>
          <ac:spMkLst>
            <pc:docMk/>
            <pc:sldMk cId="3494316648" sldId="268"/>
            <ac:spMk id="8" creationId="{862FED3B-49BE-986D-7E9B-A9AAD2CE42DD}"/>
          </ac:spMkLst>
        </pc:spChg>
        <pc:spChg chg="add mod">
          <ac:chgData name="김소희" userId="292a1162-0793-4577-a94d-2dae0dfa5995" providerId="ADAL" clId="{A57D74B0-EDF5-4355-B4FB-3B73D13BAE1B}" dt="2022-05-17T06:14:18.372" v="8076" actId="113"/>
          <ac:spMkLst>
            <pc:docMk/>
            <pc:sldMk cId="3494316648" sldId="268"/>
            <ac:spMk id="12" creationId="{7052702E-8DEB-2870-EA76-E0072303089C}"/>
          </ac:spMkLst>
        </pc:spChg>
        <pc:spChg chg="del">
          <ac:chgData name="김소희" userId="292a1162-0793-4577-a94d-2dae0dfa5995" providerId="ADAL" clId="{A57D74B0-EDF5-4355-B4FB-3B73D13BAE1B}" dt="2022-05-17T05:21:19.652" v="7853" actId="478"/>
          <ac:spMkLst>
            <pc:docMk/>
            <pc:sldMk cId="3494316648" sldId="268"/>
            <ac:spMk id="13" creationId="{8518B936-7880-09D1-AF2D-2266C057BF8E}"/>
          </ac:spMkLst>
        </pc:spChg>
        <pc:spChg chg="add del mod">
          <ac:chgData name="김소희" userId="292a1162-0793-4577-a94d-2dae0dfa5995" providerId="ADAL" clId="{A57D74B0-EDF5-4355-B4FB-3B73D13BAE1B}" dt="2022-05-17T06:12:46.673" v="8063"/>
          <ac:spMkLst>
            <pc:docMk/>
            <pc:sldMk cId="3494316648" sldId="268"/>
            <ac:spMk id="15" creationId="{75FDAAEB-1E1B-301D-29D0-2DF68B11CB16}"/>
          </ac:spMkLst>
        </pc:spChg>
        <pc:picChg chg="add mod">
          <ac:chgData name="김소희" userId="292a1162-0793-4577-a94d-2dae0dfa5995" providerId="ADAL" clId="{A57D74B0-EDF5-4355-B4FB-3B73D13BAE1B}" dt="2022-05-17T05:25:24.068" v="7898" actId="1076"/>
          <ac:picMkLst>
            <pc:docMk/>
            <pc:sldMk cId="3494316648" sldId="268"/>
            <ac:picMk id="5" creationId="{C46A30E4-ACA6-D74A-1DFE-701696CA3DB2}"/>
          </ac:picMkLst>
        </pc:picChg>
        <pc:picChg chg="add mod">
          <ac:chgData name="김소희" userId="292a1162-0793-4577-a94d-2dae0dfa5995" providerId="ADAL" clId="{A57D74B0-EDF5-4355-B4FB-3B73D13BAE1B}" dt="2022-05-17T05:25:20.888" v="7897" actId="1076"/>
          <ac:picMkLst>
            <pc:docMk/>
            <pc:sldMk cId="3494316648" sldId="268"/>
            <ac:picMk id="7" creationId="{B92275BD-B12C-1A8A-AFC7-EC281A0D8396}"/>
          </ac:picMkLst>
        </pc:picChg>
        <pc:picChg chg="add mod">
          <ac:chgData name="김소희" userId="292a1162-0793-4577-a94d-2dae0dfa5995" providerId="ADAL" clId="{A57D74B0-EDF5-4355-B4FB-3B73D13BAE1B}" dt="2022-05-17T05:25:30.225" v="7900" actId="1076"/>
          <ac:picMkLst>
            <pc:docMk/>
            <pc:sldMk cId="3494316648" sldId="268"/>
            <ac:picMk id="14" creationId="{277E7472-BCD5-40E7-0EF2-7CEFCD764721}"/>
          </ac:picMkLst>
        </pc:picChg>
      </pc:sldChg>
      <pc:sldChg chg="addSp delSp modSp add mod ord">
        <pc:chgData name="김소희" userId="292a1162-0793-4577-a94d-2dae0dfa5995" providerId="ADAL" clId="{A57D74B0-EDF5-4355-B4FB-3B73D13BAE1B}" dt="2022-05-17T06:14:24.064" v="8077" actId="207"/>
        <pc:sldMkLst>
          <pc:docMk/>
          <pc:sldMk cId="3590676522" sldId="269"/>
        </pc:sldMkLst>
        <pc:spChg chg="mod">
          <ac:chgData name="김소희" userId="292a1162-0793-4577-a94d-2dae0dfa5995" providerId="ADAL" clId="{A57D74B0-EDF5-4355-B4FB-3B73D13BAE1B}" dt="2022-05-17T06:14:24.064" v="8077" actId="207"/>
          <ac:spMkLst>
            <pc:docMk/>
            <pc:sldMk cId="3590676522" sldId="269"/>
            <ac:spMk id="8" creationId="{862FED3B-49BE-986D-7E9B-A9AAD2CE42DD}"/>
          </ac:spMkLst>
        </pc:spChg>
        <pc:spChg chg="del">
          <ac:chgData name="김소희" userId="292a1162-0793-4577-a94d-2dae0dfa5995" providerId="ADAL" clId="{A57D74B0-EDF5-4355-B4FB-3B73D13BAE1B}" dt="2022-05-17T05:33:26.259" v="7940" actId="478"/>
          <ac:spMkLst>
            <pc:docMk/>
            <pc:sldMk cId="3590676522" sldId="269"/>
            <ac:spMk id="12" creationId="{7052702E-8DEB-2870-EA76-E0072303089C}"/>
          </ac:spMkLst>
        </pc:spChg>
        <pc:spChg chg="add mod">
          <ac:chgData name="김소희" userId="292a1162-0793-4577-a94d-2dae0dfa5995" providerId="ADAL" clId="{A57D74B0-EDF5-4355-B4FB-3B73D13BAE1B}" dt="2022-05-17T06:12:35.459" v="8061" actId="113"/>
          <ac:spMkLst>
            <pc:docMk/>
            <pc:sldMk cId="3590676522" sldId="269"/>
            <ac:spMk id="17" creationId="{D36D8B47-BEB0-6A0B-8325-7EDC7F270F36}"/>
          </ac:spMkLst>
        </pc:spChg>
        <pc:picChg chg="del">
          <ac:chgData name="김소희" userId="292a1162-0793-4577-a94d-2dae0dfa5995" providerId="ADAL" clId="{A57D74B0-EDF5-4355-B4FB-3B73D13BAE1B}" dt="2022-05-17T05:30:47.502" v="7929" actId="478"/>
          <ac:picMkLst>
            <pc:docMk/>
            <pc:sldMk cId="3590676522" sldId="269"/>
            <ac:picMk id="5" creationId="{C46A30E4-ACA6-D74A-1DFE-701696CA3DB2}"/>
          </ac:picMkLst>
        </pc:picChg>
        <pc:picChg chg="add mod">
          <ac:chgData name="김소희" userId="292a1162-0793-4577-a94d-2dae0dfa5995" providerId="ADAL" clId="{A57D74B0-EDF5-4355-B4FB-3B73D13BAE1B}" dt="2022-05-17T06:12:08.329" v="8046" actId="1076"/>
          <ac:picMkLst>
            <pc:docMk/>
            <pc:sldMk cId="3590676522" sldId="269"/>
            <ac:picMk id="6" creationId="{B902963C-666A-A557-65E5-9E90E8B17464}"/>
          </ac:picMkLst>
        </pc:picChg>
        <pc:picChg chg="del">
          <ac:chgData name="김소희" userId="292a1162-0793-4577-a94d-2dae0dfa5995" providerId="ADAL" clId="{A57D74B0-EDF5-4355-B4FB-3B73D13BAE1B}" dt="2022-05-17T05:30:19.254" v="7916" actId="478"/>
          <ac:picMkLst>
            <pc:docMk/>
            <pc:sldMk cId="3590676522" sldId="269"/>
            <ac:picMk id="7" creationId="{B92275BD-B12C-1A8A-AFC7-EC281A0D8396}"/>
          </ac:picMkLst>
        </pc:picChg>
        <pc:picChg chg="add mod">
          <ac:chgData name="김소희" userId="292a1162-0793-4577-a94d-2dae0dfa5995" providerId="ADAL" clId="{A57D74B0-EDF5-4355-B4FB-3B73D13BAE1B}" dt="2022-05-17T06:13:08.396" v="8070" actId="1076"/>
          <ac:picMkLst>
            <pc:docMk/>
            <pc:sldMk cId="3590676522" sldId="269"/>
            <ac:picMk id="13" creationId="{7F8EBBA2-B607-FF1E-619C-6A57EB319D67}"/>
          </ac:picMkLst>
        </pc:picChg>
        <pc:picChg chg="del">
          <ac:chgData name="김소희" userId="292a1162-0793-4577-a94d-2dae0dfa5995" providerId="ADAL" clId="{A57D74B0-EDF5-4355-B4FB-3B73D13BAE1B}" dt="2022-05-17T05:30:47.988" v="7930" actId="478"/>
          <ac:picMkLst>
            <pc:docMk/>
            <pc:sldMk cId="3590676522" sldId="269"/>
            <ac:picMk id="14" creationId="{277E7472-BCD5-40E7-0EF2-7CEFCD764721}"/>
          </ac:picMkLst>
        </pc:picChg>
        <pc:picChg chg="add mod">
          <ac:chgData name="김소희" userId="292a1162-0793-4577-a94d-2dae0dfa5995" providerId="ADAL" clId="{A57D74B0-EDF5-4355-B4FB-3B73D13BAE1B}" dt="2022-05-17T06:14:03.139" v="8073" actId="1076"/>
          <ac:picMkLst>
            <pc:docMk/>
            <pc:sldMk cId="3590676522" sldId="269"/>
            <ac:picMk id="16" creationId="{8803AD20-D914-6A54-C433-751387BA218B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34:40.956" v="10146" actId="1076"/>
        <pc:sldMkLst>
          <pc:docMk/>
          <pc:sldMk cId="1984382097" sldId="270"/>
        </pc:sldMkLst>
        <pc:spChg chg="del">
          <ac:chgData name="김소희" userId="292a1162-0793-4577-a94d-2dae0dfa5995" providerId="ADAL" clId="{A57D74B0-EDF5-4355-B4FB-3B73D13BAE1B}" dt="2022-05-17T05:41:36.599" v="7984" actId="478"/>
          <ac:spMkLst>
            <pc:docMk/>
            <pc:sldMk cId="1984382097" sldId="270"/>
            <ac:spMk id="7" creationId="{2462B3BC-B840-9FBB-4CEA-676F13852465}"/>
          </ac:spMkLst>
        </pc:spChg>
        <pc:spChg chg="mod">
          <ac:chgData name="김소희" userId="292a1162-0793-4577-a94d-2dae0dfa5995" providerId="ADAL" clId="{A57D74B0-EDF5-4355-B4FB-3B73D13BAE1B}" dt="2022-05-17T05:41:48.875" v="7992" actId="20577"/>
          <ac:spMkLst>
            <pc:docMk/>
            <pc:sldMk cId="1984382097" sldId="270"/>
            <ac:spMk id="11" creationId="{9B6A7BE8-DA0E-E598-1132-9B432BA49502}"/>
          </ac:spMkLst>
        </pc:spChg>
        <pc:spChg chg="add del mod">
          <ac:chgData name="김소희" userId="292a1162-0793-4577-a94d-2dae0dfa5995" providerId="ADAL" clId="{A57D74B0-EDF5-4355-B4FB-3B73D13BAE1B}" dt="2022-05-17T07:07:06.888" v="9154" actId="21"/>
          <ac:spMkLst>
            <pc:docMk/>
            <pc:sldMk cId="1984382097" sldId="270"/>
            <ac:spMk id="13" creationId="{0501BD6C-4887-0A63-1F7D-F05EF2686797}"/>
          </ac:spMkLst>
        </pc:spChg>
        <pc:spChg chg="del">
          <ac:chgData name="김소희" userId="292a1162-0793-4577-a94d-2dae0dfa5995" providerId="ADAL" clId="{A57D74B0-EDF5-4355-B4FB-3B73D13BAE1B}" dt="2022-05-17T05:41:36.599" v="7984" actId="478"/>
          <ac:spMkLst>
            <pc:docMk/>
            <pc:sldMk cId="1984382097" sldId="270"/>
            <ac:spMk id="15" creationId="{144F0060-C2DC-B50E-CD64-6E86C450EA51}"/>
          </ac:spMkLst>
        </pc:spChg>
        <pc:spChg chg="del">
          <ac:chgData name="김소희" userId="292a1162-0793-4577-a94d-2dae0dfa5995" providerId="ADAL" clId="{A57D74B0-EDF5-4355-B4FB-3B73D13BAE1B}" dt="2022-05-17T05:41:36.599" v="7984" actId="478"/>
          <ac:spMkLst>
            <pc:docMk/>
            <pc:sldMk cId="1984382097" sldId="270"/>
            <ac:spMk id="16" creationId="{CB3EF620-D944-A72E-87E1-0D66FEF16FBC}"/>
          </ac:spMkLst>
        </pc:spChg>
        <pc:spChg chg="add mod">
          <ac:chgData name="김소희" userId="292a1162-0793-4577-a94d-2dae0dfa5995" providerId="ADAL" clId="{A57D74B0-EDF5-4355-B4FB-3B73D13BAE1B}" dt="2022-05-17T07:07:03.208" v="9153" actId="1076"/>
          <ac:spMkLst>
            <pc:docMk/>
            <pc:sldMk cId="1984382097" sldId="270"/>
            <ac:spMk id="18" creationId="{6D9FB85C-F6A6-B2CC-11BD-FCEC3D3DBCA6}"/>
          </ac:spMkLst>
        </pc:spChg>
        <pc:spChg chg="add mod">
          <ac:chgData name="김소희" userId="292a1162-0793-4577-a94d-2dae0dfa5995" providerId="ADAL" clId="{A57D74B0-EDF5-4355-B4FB-3B73D13BAE1B}" dt="2022-05-17T07:34:40.956" v="10146" actId="1076"/>
          <ac:spMkLst>
            <pc:docMk/>
            <pc:sldMk cId="1984382097" sldId="270"/>
            <ac:spMk id="20" creationId="{F17ED6FE-0713-6E73-7F72-7E96E0E6B1DE}"/>
          </ac:spMkLst>
        </pc:spChg>
        <pc:spChg chg="add del mod">
          <ac:chgData name="김소희" userId="292a1162-0793-4577-a94d-2dae0dfa5995" providerId="ADAL" clId="{A57D74B0-EDF5-4355-B4FB-3B73D13BAE1B}" dt="2022-05-17T07:32:07.746" v="10009"/>
          <ac:spMkLst>
            <pc:docMk/>
            <pc:sldMk cId="1984382097" sldId="270"/>
            <ac:spMk id="21" creationId="{8486C98F-42E2-7230-083B-6AADF75BDA6E}"/>
          </ac:spMkLst>
        </pc:spChg>
        <pc:picChg chg="del">
          <ac:chgData name="김소희" userId="292a1162-0793-4577-a94d-2dae0dfa5995" providerId="ADAL" clId="{A57D74B0-EDF5-4355-B4FB-3B73D13BAE1B}" dt="2022-05-17T05:41:36.599" v="7984" actId="478"/>
          <ac:picMkLst>
            <pc:docMk/>
            <pc:sldMk cId="1984382097" sldId="270"/>
            <ac:picMk id="5" creationId="{3547171B-42AA-8F05-068E-83BEB353CCCF}"/>
          </ac:picMkLst>
        </pc:picChg>
        <pc:picChg chg="add mod">
          <ac:chgData name="김소희" userId="292a1162-0793-4577-a94d-2dae0dfa5995" providerId="ADAL" clId="{A57D74B0-EDF5-4355-B4FB-3B73D13BAE1B}" dt="2022-05-17T07:06:57.111" v="9152" actId="1076"/>
          <ac:picMkLst>
            <pc:docMk/>
            <pc:sldMk cId="1984382097" sldId="270"/>
            <ac:picMk id="6" creationId="{3D0EB8D0-22B2-FCE0-0E1F-671D3D0C147C}"/>
          </ac:picMkLst>
        </pc:picChg>
        <pc:picChg chg="del">
          <ac:chgData name="김소희" userId="292a1162-0793-4577-a94d-2dae0dfa5995" providerId="ADAL" clId="{A57D74B0-EDF5-4355-B4FB-3B73D13BAE1B}" dt="2022-05-17T05:41:36.599" v="7984" actId="478"/>
          <ac:picMkLst>
            <pc:docMk/>
            <pc:sldMk cId="1984382097" sldId="270"/>
            <ac:picMk id="8" creationId="{993AB7AF-0598-B441-B534-B750FC0F5A52}"/>
          </ac:picMkLst>
        </pc:picChg>
        <pc:picChg chg="add mod">
          <ac:chgData name="김소희" userId="292a1162-0793-4577-a94d-2dae0dfa5995" providerId="ADAL" clId="{A57D74B0-EDF5-4355-B4FB-3B73D13BAE1B}" dt="2022-05-17T07:06:52.843" v="9150" actId="1076"/>
          <ac:picMkLst>
            <pc:docMk/>
            <pc:sldMk cId="1984382097" sldId="270"/>
            <ac:picMk id="12" creationId="{57D67627-F2EB-4085-F4E5-30F24E96F059}"/>
          </ac:picMkLst>
        </pc:picChg>
        <pc:picChg chg="del">
          <ac:chgData name="김소희" userId="292a1162-0793-4577-a94d-2dae0dfa5995" providerId="ADAL" clId="{A57D74B0-EDF5-4355-B4FB-3B73D13BAE1B}" dt="2022-05-17T05:41:36.599" v="7984" actId="478"/>
          <ac:picMkLst>
            <pc:docMk/>
            <pc:sldMk cId="1984382097" sldId="270"/>
            <ac:picMk id="17" creationId="{6D3947D5-5E5B-50D3-260D-C2B734C2C8CB}"/>
          </ac:picMkLst>
        </pc:picChg>
        <pc:picChg chg="del">
          <ac:chgData name="김소희" userId="292a1162-0793-4577-a94d-2dae0dfa5995" providerId="ADAL" clId="{A57D74B0-EDF5-4355-B4FB-3B73D13BAE1B}" dt="2022-05-17T05:41:38.416" v="7985" actId="478"/>
          <ac:picMkLst>
            <pc:docMk/>
            <pc:sldMk cId="1984382097" sldId="270"/>
            <ac:picMk id="19" creationId="{419645E9-A8F6-68CE-7D4D-31C893EC867E}"/>
          </ac:picMkLst>
        </pc:picChg>
      </pc:sldChg>
      <pc:sldChg chg="addSp delSp modSp add mod ord">
        <pc:chgData name="김소희" userId="292a1162-0793-4577-a94d-2dae0dfa5995" providerId="ADAL" clId="{A57D74B0-EDF5-4355-B4FB-3B73D13BAE1B}" dt="2022-05-17T06:29:11.343" v="8390" actId="14100"/>
        <pc:sldMkLst>
          <pc:docMk/>
          <pc:sldMk cId="812608794" sldId="271"/>
        </pc:sldMkLst>
        <pc:spChg chg="del mod">
          <ac:chgData name="김소희" userId="292a1162-0793-4577-a94d-2dae0dfa5995" providerId="ADAL" clId="{A57D74B0-EDF5-4355-B4FB-3B73D13BAE1B}" dt="2022-05-17T06:18:47.081" v="8128" actId="478"/>
          <ac:spMkLst>
            <pc:docMk/>
            <pc:sldMk cId="812608794" sldId="271"/>
            <ac:spMk id="7" creationId="{2462B3BC-B840-9FBB-4CEA-676F13852465}"/>
          </ac:spMkLst>
        </pc:spChg>
        <pc:spChg chg="del">
          <ac:chgData name="김소희" userId="292a1162-0793-4577-a94d-2dae0dfa5995" providerId="ADAL" clId="{A57D74B0-EDF5-4355-B4FB-3B73D13BAE1B}" dt="2022-05-17T06:16:34.523" v="8079" actId="478"/>
          <ac:spMkLst>
            <pc:docMk/>
            <pc:sldMk cId="812608794" sldId="271"/>
            <ac:spMk id="13" creationId="{AE259050-3870-ABA9-C9D0-015F7CA4A6CB}"/>
          </ac:spMkLst>
        </pc:spChg>
        <pc:spChg chg="del">
          <ac:chgData name="김소희" userId="292a1162-0793-4577-a94d-2dae0dfa5995" providerId="ADAL" clId="{A57D74B0-EDF5-4355-B4FB-3B73D13BAE1B}" dt="2022-05-17T06:16:35.456" v="8080" actId="478"/>
          <ac:spMkLst>
            <pc:docMk/>
            <pc:sldMk cId="812608794" sldId="271"/>
            <ac:spMk id="14" creationId="{4DEB26B3-DFB3-5629-95B1-5D66A27D25E9}"/>
          </ac:spMkLst>
        </pc:spChg>
        <pc:spChg chg="add mod">
          <ac:chgData name="김소희" userId="292a1162-0793-4577-a94d-2dae0dfa5995" providerId="ADAL" clId="{A57D74B0-EDF5-4355-B4FB-3B73D13BAE1B}" dt="2022-05-17T06:29:11.343" v="8390" actId="14100"/>
          <ac:spMkLst>
            <pc:docMk/>
            <pc:sldMk cId="812608794" sldId="271"/>
            <ac:spMk id="18" creationId="{1D27B365-4480-8889-FDDB-13B66A329BAA}"/>
          </ac:spMkLst>
        </pc:spChg>
        <pc:spChg chg="add mod">
          <ac:chgData name="김소희" userId="292a1162-0793-4577-a94d-2dae0dfa5995" providerId="ADAL" clId="{A57D74B0-EDF5-4355-B4FB-3B73D13BAE1B}" dt="2022-05-17T06:27:42.202" v="8320" actId="20577"/>
          <ac:spMkLst>
            <pc:docMk/>
            <pc:sldMk cId="812608794" sldId="271"/>
            <ac:spMk id="20" creationId="{AB820D2A-32E4-1BAD-0747-C4D156216CED}"/>
          </ac:spMkLst>
        </pc:spChg>
        <pc:spChg chg="add mod">
          <ac:chgData name="김소희" userId="292a1162-0793-4577-a94d-2dae0dfa5995" providerId="ADAL" clId="{A57D74B0-EDF5-4355-B4FB-3B73D13BAE1B}" dt="2022-05-17T06:27:55.974" v="8322" actId="1076"/>
          <ac:spMkLst>
            <pc:docMk/>
            <pc:sldMk cId="812608794" sldId="271"/>
            <ac:spMk id="23" creationId="{39BA2864-0163-7301-9F8D-147A8E8F286A}"/>
          </ac:spMkLst>
        </pc:spChg>
        <pc:spChg chg="add mod">
          <ac:chgData name="김소희" userId="292a1162-0793-4577-a94d-2dae0dfa5995" providerId="ADAL" clId="{A57D74B0-EDF5-4355-B4FB-3B73D13BAE1B}" dt="2022-05-17T06:27:53.139" v="8321" actId="1076"/>
          <ac:spMkLst>
            <pc:docMk/>
            <pc:sldMk cId="812608794" sldId="271"/>
            <ac:spMk id="30" creationId="{55536342-56D6-06ED-6555-BB2D7170741A}"/>
          </ac:spMkLst>
        </pc:spChg>
        <pc:spChg chg="add mod">
          <ac:chgData name="김소희" userId="292a1162-0793-4577-a94d-2dae0dfa5995" providerId="ADAL" clId="{A57D74B0-EDF5-4355-B4FB-3B73D13BAE1B}" dt="2022-05-17T06:28:03.759" v="8324" actId="1076"/>
          <ac:spMkLst>
            <pc:docMk/>
            <pc:sldMk cId="812608794" sldId="271"/>
            <ac:spMk id="31" creationId="{AB6684B5-93DC-F13F-EFB8-B5E14770E0F7}"/>
          </ac:spMkLst>
        </pc:spChg>
        <pc:spChg chg="add mod">
          <ac:chgData name="김소희" userId="292a1162-0793-4577-a94d-2dae0dfa5995" providerId="ADAL" clId="{A57D74B0-EDF5-4355-B4FB-3B73D13BAE1B}" dt="2022-05-17T06:28:08.274" v="8325" actId="1076"/>
          <ac:spMkLst>
            <pc:docMk/>
            <pc:sldMk cId="812608794" sldId="271"/>
            <ac:spMk id="32" creationId="{618B03C4-97F3-9EAF-15AC-78FD83A6A855}"/>
          </ac:spMkLst>
        </pc:spChg>
        <pc:picChg chg="del">
          <ac:chgData name="김소희" userId="292a1162-0793-4577-a94d-2dae0dfa5995" providerId="ADAL" clId="{A57D74B0-EDF5-4355-B4FB-3B73D13BAE1B}" dt="2022-05-17T06:16:37.806" v="8082" actId="478"/>
          <ac:picMkLst>
            <pc:docMk/>
            <pc:sldMk cId="812608794" sldId="271"/>
            <ac:picMk id="5" creationId="{B3F2B2B9-02E3-AADE-0DBA-2C9EC454DC9A}"/>
          </ac:picMkLst>
        </pc:picChg>
        <pc:picChg chg="add mod">
          <ac:chgData name="김소희" userId="292a1162-0793-4577-a94d-2dae0dfa5995" providerId="ADAL" clId="{A57D74B0-EDF5-4355-B4FB-3B73D13BAE1B}" dt="2022-05-17T06:27:58.299" v="8323" actId="1076"/>
          <ac:picMkLst>
            <pc:docMk/>
            <pc:sldMk cId="812608794" sldId="271"/>
            <ac:picMk id="6" creationId="{C7576CF2-54DF-39BB-2C0F-022E828940FB}"/>
          </ac:picMkLst>
        </pc:picChg>
        <pc:picChg chg="del">
          <ac:chgData name="김소희" userId="292a1162-0793-4577-a94d-2dae0dfa5995" providerId="ADAL" clId="{A57D74B0-EDF5-4355-B4FB-3B73D13BAE1B}" dt="2022-05-17T06:20:45.958" v="8151" actId="478"/>
          <ac:picMkLst>
            <pc:docMk/>
            <pc:sldMk cId="812608794" sldId="271"/>
            <ac:picMk id="8" creationId="{E1D058B5-3FFC-D5D4-C800-DA141947378A}"/>
          </ac:picMkLst>
        </pc:picChg>
        <pc:picChg chg="del">
          <ac:chgData name="김소희" userId="292a1162-0793-4577-a94d-2dae0dfa5995" providerId="ADAL" clId="{A57D74B0-EDF5-4355-B4FB-3B73D13BAE1B}" dt="2022-05-17T06:16:36.749" v="8081" actId="478"/>
          <ac:picMkLst>
            <pc:docMk/>
            <pc:sldMk cId="812608794" sldId="271"/>
            <ac:picMk id="10" creationId="{5367EA8C-71B5-E24F-75F8-205ADF006000}"/>
          </ac:picMkLst>
        </pc:picChg>
        <pc:picChg chg="add mod">
          <ac:chgData name="김소희" userId="292a1162-0793-4577-a94d-2dae0dfa5995" providerId="ADAL" clId="{A57D74B0-EDF5-4355-B4FB-3B73D13BAE1B}" dt="2022-05-17T06:29:06.588" v="8388" actId="1076"/>
          <ac:picMkLst>
            <pc:docMk/>
            <pc:sldMk cId="812608794" sldId="271"/>
            <ac:picMk id="15" creationId="{B0766FCE-7519-D38F-DC1A-85E236EA4ABA}"/>
          </ac:picMkLst>
        </pc:picChg>
        <pc:picChg chg="add del">
          <ac:chgData name="김소희" userId="292a1162-0793-4577-a94d-2dae0dfa5995" providerId="ADAL" clId="{A57D74B0-EDF5-4355-B4FB-3B73D13BAE1B}" dt="2022-05-17T06:17:14.969" v="8094" actId="22"/>
          <ac:picMkLst>
            <pc:docMk/>
            <pc:sldMk cId="812608794" sldId="271"/>
            <ac:picMk id="17" creationId="{BF379D5B-60F0-8D73-AA21-879F5A234D41}"/>
          </ac:picMkLst>
        </pc:picChg>
        <pc:picChg chg="add mod">
          <ac:chgData name="김소희" userId="292a1162-0793-4577-a94d-2dae0dfa5995" providerId="ADAL" clId="{A57D74B0-EDF5-4355-B4FB-3B73D13BAE1B}" dt="2022-05-17T06:28:03.759" v="8324" actId="1076"/>
          <ac:picMkLst>
            <pc:docMk/>
            <pc:sldMk cId="812608794" sldId="271"/>
            <ac:picMk id="22" creationId="{71DF32AC-771F-9ED2-DA41-3CD3F6AC10E0}"/>
          </ac:picMkLst>
        </pc:picChg>
        <pc:picChg chg="add mod">
          <ac:chgData name="김소희" userId="292a1162-0793-4577-a94d-2dae0dfa5995" providerId="ADAL" clId="{A57D74B0-EDF5-4355-B4FB-3B73D13BAE1B}" dt="2022-05-17T06:27:53.139" v="8321" actId="1076"/>
          <ac:picMkLst>
            <pc:docMk/>
            <pc:sldMk cId="812608794" sldId="271"/>
            <ac:picMk id="25" creationId="{00A9CFFC-1901-3378-5190-87AF9D104352}"/>
          </ac:picMkLst>
        </pc:picChg>
        <pc:picChg chg="add mod">
          <ac:chgData name="김소희" userId="292a1162-0793-4577-a94d-2dae0dfa5995" providerId="ADAL" clId="{A57D74B0-EDF5-4355-B4FB-3B73D13BAE1B}" dt="2022-05-17T06:27:53.139" v="8321" actId="1076"/>
          <ac:picMkLst>
            <pc:docMk/>
            <pc:sldMk cId="812608794" sldId="271"/>
            <ac:picMk id="27" creationId="{0882A8E7-F7F6-50D9-8090-995BE965C20C}"/>
          </ac:picMkLst>
        </pc:picChg>
        <pc:picChg chg="add mod">
          <ac:chgData name="김소희" userId="292a1162-0793-4577-a94d-2dae0dfa5995" providerId="ADAL" clId="{A57D74B0-EDF5-4355-B4FB-3B73D13BAE1B}" dt="2022-05-17T06:27:53.139" v="8321" actId="1076"/>
          <ac:picMkLst>
            <pc:docMk/>
            <pc:sldMk cId="812608794" sldId="271"/>
            <ac:picMk id="29" creationId="{825B1820-DAC5-BCDA-E7EE-1E65502D0860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08:39.554" v="9193" actId="207"/>
        <pc:sldMkLst>
          <pc:docMk/>
          <pc:sldMk cId="893580010" sldId="272"/>
        </pc:sldMkLst>
        <pc:spChg chg="add mod">
          <ac:chgData name="김소희" userId="292a1162-0793-4577-a94d-2dae0dfa5995" providerId="ADAL" clId="{A57D74B0-EDF5-4355-B4FB-3B73D13BAE1B}" dt="2022-05-17T06:48:41.454" v="8642" actId="1076"/>
          <ac:spMkLst>
            <pc:docMk/>
            <pc:sldMk cId="893580010" sldId="272"/>
            <ac:spMk id="10" creationId="{9423C3B3-6673-2F21-987C-04F1B8E1DE8C}"/>
          </ac:spMkLst>
        </pc:spChg>
        <pc:spChg chg="del">
          <ac:chgData name="김소희" userId="292a1162-0793-4577-a94d-2dae0dfa5995" providerId="ADAL" clId="{A57D74B0-EDF5-4355-B4FB-3B73D13BAE1B}" dt="2022-05-17T06:30:24.390" v="8394" actId="478"/>
          <ac:spMkLst>
            <pc:docMk/>
            <pc:sldMk cId="893580010" sldId="272"/>
            <ac:spMk id="13" creationId="{0501BD6C-4887-0A63-1F7D-F05EF2686797}"/>
          </ac:spMkLst>
        </pc:spChg>
        <pc:spChg chg="add mod">
          <ac:chgData name="김소희" userId="292a1162-0793-4577-a94d-2dae0dfa5995" providerId="ADAL" clId="{A57D74B0-EDF5-4355-B4FB-3B73D13BAE1B}" dt="2022-05-17T07:08:39.554" v="9193" actId="207"/>
          <ac:spMkLst>
            <pc:docMk/>
            <pc:sldMk cId="893580010" sldId="272"/>
            <ac:spMk id="14" creationId="{9D7FFAD2-FA6C-467E-5412-9154D816956C}"/>
          </ac:spMkLst>
        </pc:spChg>
        <pc:picChg chg="add mod">
          <ac:chgData name="김소희" userId="292a1162-0793-4577-a94d-2dae0dfa5995" providerId="ADAL" clId="{A57D74B0-EDF5-4355-B4FB-3B73D13BAE1B}" dt="2022-05-17T06:48:35.177" v="8640" actId="1076"/>
          <ac:picMkLst>
            <pc:docMk/>
            <pc:sldMk cId="893580010" sldId="272"/>
            <ac:picMk id="5" creationId="{C50A7A5B-6803-5F36-325A-637BCE335D4B}"/>
          </ac:picMkLst>
        </pc:picChg>
        <pc:picChg chg="del">
          <ac:chgData name="김소희" userId="292a1162-0793-4577-a94d-2dae0dfa5995" providerId="ADAL" clId="{A57D74B0-EDF5-4355-B4FB-3B73D13BAE1B}" dt="2022-05-17T06:30:22.089" v="8392" actId="478"/>
          <ac:picMkLst>
            <pc:docMk/>
            <pc:sldMk cId="893580010" sldId="272"/>
            <ac:picMk id="6" creationId="{3D0EB8D0-22B2-FCE0-0E1F-671D3D0C147C}"/>
          </ac:picMkLst>
        </pc:picChg>
        <pc:picChg chg="add mod">
          <ac:chgData name="김소희" userId="292a1162-0793-4577-a94d-2dae0dfa5995" providerId="ADAL" clId="{A57D74B0-EDF5-4355-B4FB-3B73D13BAE1B}" dt="2022-05-17T06:48:34.478" v="8639" actId="1076"/>
          <ac:picMkLst>
            <pc:docMk/>
            <pc:sldMk cId="893580010" sldId="272"/>
            <ac:picMk id="8" creationId="{3322670E-DBB4-B8C6-184A-886411D05B07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31:41.155" v="10005" actId="207"/>
        <pc:sldMkLst>
          <pc:docMk/>
          <pc:sldMk cId="3554643051" sldId="273"/>
        </pc:sldMkLst>
        <pc:spChg chg="add del mod">
          <ac:chgData name="김소희" userId="292a1162-0793-4577-a94d-2dae0dfa5995" providerId="ADAL" clId="{A57D74B0-EDF5-4355-B4FB-3B73D13BAE1B}" dt="2022-05-17T07:20:17.902" v="9454" actId="478"/>
          <ac:spMkLst>
            <pc:docMk/>
            <pc:sldMk cId="3554643051" sldId="273"/>
            <ac:spMk id="10" creationId="{8B85964B-2480-6C8E-5ED8-7F6B76E9121A}"/>
          </ac:spMkLst>
        </pc:spChg>
        <pc:spChg chg="mod">
          <ac:chgData name="김소희" userId="292a1162-0793-4577-a94d-2dae0dfa5995" providerId="ADAL" clId="{A57D74B0-EDF5-4355-B4FB-3B73D13BAE1B}" dt="2022-05-17T07:17:54.492" v="9429" actId="20577"/>
          <ac:spMkLst>
            <pc:docMk/>
            <pc:sldMk cId="3554643051" sldId="273"/>
            <ac:spMk id="11" creationId="{9B6A7BE8-DA0E-E598-1132-9B432BA49502}"/>
          </ac:spMkLst>
        </pc:spChg>
        <pc:spChg chg="add mod">
          <ac:chgData name="김소희" userId="292a1162-0793-4577-a94d-2dae0dfa5995" providerId="ADAL" clId="{A57D74B0-EDF5-4355-B4FB-3B73D13BAE1B}" dt="2022-05-17T07:20:08.443" v="9451" actId="1076"/>
          <ac:spMkLst>
            <pc:docMk/>
            <pc:sldMk cId="3554643051" sldId="273"/>
            <ac:spMk id="12" creationId="{97E7C675-049B-0489-45D8-88E4FF20800B}"/>
          </ac:spMkLst>
        </pc:spChg>
        <pc:spChg chg="add mod">
          <ac:chgData name="김소희" userId="292a1162-0793-4577-a94d-2dae0dfa5995" providerId="ADAL" clId="{A57D74B0-EDF5-4355-B4FB-3B73D13BAE1B}" dt="2022-05-17T07:27:34.489" v="9848" actId="20577"/>
          <ac:spMkLst>
            <pc:docMk/>
            <pc:sldMk cId="3554643051" sldId="273"/>
            <ac:spMk id="13" creationId="{0ED8D3BC-5BCB-68CA-513F-D07241500A74}"/>
          </ac:spMkLst>
        </pc:spChg>
        <pc:spChg chg="add del">
          <ac:chgData name="김소희" userId="292a1162-0793-4577-a94d-2dae0dfa5995" providerId="ADAL" clId="{A57D74B0-EDF5-4355-B4FB-3B73D13BAE1B}" dt="2022-05-17T07:21:09.040" v="9512" actId="478"/>
          <ac:spMkLst>
            <pc:docMk/>
            <pc:sldMk cId="3554643051" sldId="273"/>
            <ac:spMk id="14" creationId="{FE1DCE49-48D4-03AE-AFE0-0EA967D32F47}"/>
          </ac:spMkLst>
        </pc:spChg>
        <pc:spChg chg="add mod">
          <ac:chgData name="김소희" userId="292a1162-0793-4577-a94d-2dae0dfa5995" providerId="ADAL" clId="{A57D74B0-EDF5-4355-B4FB-3B73D13BAE1B}" dt="2022-05-17T07:28:10.725" v="9851" actId="1076"/>
          <ac:spMkLst>
            <pc:docMk/>
            <pc:sldMk cId="3554643051" sldId="273"/>
            <ac:spMk id="15" creationId="{3C4C77FA-69EE-6D60-3575-679B83C6494D}"/>
          </ac:spMkLst>
        </pc:spChg>
        <pc:spChg chg="add mod">
          <ac:chgData name="김소희" userId="292a1162-0793-4577-a94d-2dae0dfa5995" providerId="ADAL" clId="{A57D74B0-EDF5-4355-B4FB-3B73D13BAE1B}" dt="2022-05-17T07:31:41.155" v="10005" actId="207"/>
          <ac:spMkLst>
            <pc:docMk/>
            <pc:sldMk cId="3554643051" sldId="273"/>
            <ac:spMk id="16" creationId="{C7B39ECC-E551-7BD8-910C-9978788F04AA}"/>
          </ac:spMkLst>
        </pc:spChg>
        <pc:picChg chg="del">
          <ac:chgData name="김소희" userId="292a1162-0793-4577-a94d-2dae0dfa5995" providerId="ADAL" clId="{A57D74B0-EDF5-4355-B4FB-3B73D13BAE1B}" dt="2022-05-17T06:34:25.558" v="8419" actId="478"/>
          <ac:picMkLst>
            <pc:docMk/>
            <pc:sldMk cId="3554643051" sldId="273"/>
            <ac:picMk id="5" creationId="{C50A7A5B-6803-5F36-325A-637BCE335D4B}"/>
          </ac:picMkLst>
        </pc:picChg>
        <pc:picChg chg="del">
          <ac:chgData name="김소희" userId="292a1162-0793-4577-a94d-2dae0dfa5995" providerId="ADAL" clId="{A57D74B0-EDF5-4355-B4FB-3B73D13BAE1B}" dt="2022-05-17T06:34:26.072" v="8420" actId="478"/>
          <ac:picMkLst>
            <pc:docMk/>
            <pc:sldMk cId="3554643051" sldId="273"/>
            <ac:picMk id="8" creationId="{3322670E-DBB4-B8C6-184A-886411D05B07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34:28.745" v="10145" actId="1076"/>
        <pc:sldMkLst>
          <pc:docMk/>
          <pc:sldMk cId="2982041705" sldId="274"/>
        </pc:sldMkLst>
        <pc:spChg chg="add del mod">
          <ac:chgData name="김소희" userId="292a1162-0793-4577-a94d-2dae0dfa5995" providerId="ADAL" clId="{A57D74B0-EDF5-4355-B4FB-3B73D13BAE1B}" dt="2022-05-17T07:12:24.145" v="9245" actId="478"/>
          <ac:spMkLst>
            <pc:docMk/>
            <pc:sldMk cId="2982041705" sldId="274"/>
            <ac:spMk id="10" creationId="{7BA8783C-F1B5-FE09-FD8F-CA11C6119AD4}"/>
          </ac:spMkLst>
        </pc:spChg>
        <pc:spChg chg="add del mod">
          <ac:chgData name="김소희" userId="292a1162-0793-4577-a94d-2dae0dfa5995" providerId="ADAL" clId="{A57D74B0-EDF5-4355-B4FB-3B73D13BAE1B}" dt="2022-05-17T07:12:29.627" v="9246" actId="21"/>
          <ac:spMkLst>
            <pc:docMk/>
            <pc:sldMk cId="2982041705" sldId="274"/>
            <ac:spMk id="13" creationId="{82565DEA-7061-11A5-AECE-9B1196D7D19F}"/>
          </ac:spMkLst>
        </pc:spChg>
        <pc:spChg chg="add mod">
          <ac:chgData name="김소희" userId="292a1162-0793-4577-a94d-2dae0dfa5995" providerId="ADAL" clId="{A57D74B0-EDF5-4355-B4FB-3B73D13BAE1B}" dt="2022-05-17T07:16:26.786" v="9405" actId="1036"/>
          <ac:spMkLst>
            <pc:docMk/>
            <pc:sldMk cId="2982041705" sldId="274"/>
            <ac:spMk id="16" creationId="{8F04C523-FB93-C4E0-6698-B10074DA031A}"/>
          </ac:spMkLst>
        </pc:spChg>
        <pc:spChg chg="add mod">
          <ac:chgData name="김소희" userId="292a1162-0793-4577-a94d-2dae0dfa5995" providerId="ADAL" clId="{A57D74B0-EDF5-4355-B4FB-3B73D13BAE1B}" dt="2022-05-17T07:34:28.745" v="10145" actId="1076"/>
          <ac:spMkLst>
            <pc:docMk/>
            <pc:sldMk cId="2982041705" sldId="274"/>
            <ac:spMk id="18" creationId="{6F687842-D5AF-FA5B-2CBD-858D69A1C8DD}"/>
          </ac:spMkLst>
        </pc:spChg>
        <pc:picChg chg="del">
          <ac:chgData name="김소희" userId="292a1162-0793-4577-a94d-2dae0dfa5995" providerId="ADAL" clId="{A57D74B0-EDF5-4355-B4FB-3B73D13BAE1B}" dt="2022-05-17T06:36:57.706" v="8597" actId="478"/>
          <ac:picMkLst>
            <pc:docMk/>
            <pc:sldMk cId="2982041705" sldId="274"/>
            <ac:picMk id="5" creationId="{C50A7A5B-6803-5F36-325A-637BCE335D4B}"/>
          </ac:picMkLst>
        </pc:picChg>
        <pc:picChg chg="add del mod">
          <ac:chgData name="김소희" userId="292a1162-0793-4577-a94d-2dae0dfa5995" providerId="ADAL" clId="{A57D74B0-EDF5-4355-B4FB-3B73D13BAE1B}" dt="2022-05-17T07:12:18.954" v="9242" actId="21"/>
          <ac:picMkLst>
            <pc:docMk/>
            <pc:sldMk cId="2982041705" sldId="274"/>
            <ac:picMk id="6" creationId="{DD3C5246-353F-99A1-CABF-58E82FF6758F}"/>
          </ac:picMkLst>
        </pc:picChg>
        <pc:picChg chg="del">
          <ac:chgData name="김소희" userId="292a1162-0793-4577-a94d-2dae0dfa5995" providerId="ADAL" clId="{A57D74B0-EDF5-4355-B4FB-3B73D13BAE1B}" dt="2022-05-17T06:36:58.123" v="8598" actId="478"/>
          <ac:picMkLst>
            <pc:docMk/>
            <pc:sldMk cId="2982041705" sldId="274"/>
            <ac:picMk id="8" creationId="{3322670E-DBB4-B8C6-184A-886411D05B07}"/>
          </ac:picMkLst>
        </pc:picChg>
        <pc:picChg chg="add del mod">
          <ac:chgData name="김소희" userId="292a1162-0793-4577-a94d-2dae0dfa5995" providerId="ADAL" clId="{A57D74B0-EDF5-4355-B4FB-3B73D13BAE1B}" dt="2022-05-17T07:12:05.537" v="9238" actId="478"/>
          <ac:picMkLst>
            <pc:docMk/>
            <pc:sldMk cId="2982041705" sldId="274"/>
            <ac:picMk id="12" creationId="{CD63A343-16D6-53C4-A999-E59B6B262BA0}"/>
          </ac:picMkLst>
        </pc:picChg>
        <pc:picChg chg="add mod">
          <ac:chgData name="김소희" userId="292a1162-0793-4577-a94d-2dae0dfa5995" providerId="ADAL" clId="{A57D74B0-EDF5-4355-B4FB-3B73D13BAE1B}" dt="2022-05-17T07:32:55.983" v="10097" actId="1076"/>
          <ac:picMkLst>
            <pc:docMk/>
            <pc:sldMk cId="2982041705" sldId="274"/>
            <ac:picMk id="15" creationId="{670CA1A1-9936-2D7B-C8B3-DEC12DC7E2A4}"/>
          </ac:picMkLst>
        </pc:picChg>
        <pc:picChg chg="add mod">
          <ac:chgData name="김소희" userId="292a1162-0793-4577-a94d-2dae0dfa5995" providerId="ADAL" clId="{A57D74B0-EDF5-4355-B4FB-3B73D13BAE1B}" dt="2022-05-17T07:34:05.712" v="10108" actId="14100"/>
          <ac:picMkLst>
            <pc:docMk/>
            <pc:sldMk cId="2982041705" sldId="274"/>
            <ac:picMk id="17" creationId="{AD263769-E32C-65C9-C39B-8D9D78321ACF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16:36.266" v="9409" actId="1035"/>
        <pc:sldMkLst>
          <pc:docMk/>
          <pc:sldMk cId="717350227" sldId="275"/>
        </pc:sldMkLst>
        <pc:spChg chg="mod">
          <ac:chgData name="김소희" userId="292a1162-0793-4577-a94d-2dae0dfa5995" providerId="ADAL" clId="{A57D74B0-EDF5-4355-B4FB-3B73D13BAE1B}" dt="2022-05-17T07:15:19.406" v="9380" actId="14100"/>
          <ac:spMkLst>
            <pc:docMk/>
            <pc:sldMk cId="717350227" sldId="275"/>
            <ac:spMk id="10" creationId="{7BA8783C-F1B5-FE09-FD8F-CA11C6119AD4}"/>
          </ac:spMkLst>
        </pc:spChg>
        <pc:spChg chg="del">
          <ac:chgData name="김소희" userId="292a1162-0793-4577-a94d-2dae0dfa5995" providerId="ADAL" clId="{A57D74B0-EDF5-4355-B4FB-3B73D13BAE1B}" dt="2022-05-17T07:11:38.607" v="9228" actId="478"/>
          <ac:spMkLst>
            <pc:docMk/>
            <pc:sldMk cId="717350227" sldId="275"/>
            <ac:spMk id="13" creationId="{82565DEA-7061-11A5-AECE-9B1196D7D19F}"/>
          </ac:spMkLst>
        </pc:spChg>
        <pc:spChg chg="del">
          <ac:chgData name="김소희" userId="292a1162-0793-4577-a94d-2dae0dfa5995" providerId="ADAL" clId="{A57D74B0-EDF5-4355-B4FB-3B73D13BAE1B}" dt="2022-05-17T07:11:55.500" v="9235" actId="478"/>
          <ac:spMkLst>
            <pc:docMk/>
            <pc:sldMk cId="717350227" sldId="275"/>
            <ac:spMk id="16" creationId="{8F04C523-FB93-C4E0-6698-B10074DA031A}"/>
          </ac:spMkLst>
        </pc:spChg>
        <pc:spChg chg="add mod">
          <ac:chgData name="김소희" userId="292a1162-0793-4577-a94d-2dae0dfa5995" providerId="ADAL" clId="{A57D74B0-EDF5-4355-B4FB-3B73D13BAE1B}" dt="2022-05-17T07:16:36.266" v="9409" actId="1035"/>
          <ac:spMkLst>
            <pc:docMk/>
            <pc:sldMk cId="717350227" sldId="275"/>
            <ac:spMk id="18" creationId="{B3CB2606-01D0-36DE-A764-0D4A95331FB2}"/>
          </ac:spMkLst>
        </pc:spChg>
        <pc:picChg chg="add del mod">
          <ac:chgData name="김소희" userId="292a1162-0793-4577-a94d-2dae0dfa5995" providerId="ADAL" clId="{A57D74B0-EDF5-4355-B4FB-3B73D13BAE1B}" dt="2022-05-17T07:12:14.933" v="9239" actId="21"/>
          <ac:picMkLst>
            <pc:docMk/>
            <pc:sldMk cId="717350227" sldId="275"/>
            <ac:picMk id="5" creationId="{9E796319-5B15-DF65-C4F5-8E4165345E9F}"/>
          </ac:picMkLst>
        </pc:picChg>
        <pc:picChg chg="del">
          <ac:chgData name="김소희" userId="292a1162-0793-4577-a94d-2dae0dfa5995" providerId="ADAL" clId="{A57D74B0-EDF5-4355-B4FB-3B73D13BAE1B}" dt="2022-05-17T07:11:36.929" v="9227" actId="478"/>
          <ac:picMkLst>
            <pc:docMk/>
            <pc:sldMk cId="717350227" sldId="275"/>
            <ac:picMk id="6" creationId="{DD3C5246-353F-99A1-CABF-58E82FF6758F}"/>
          </ac:picMkLst>
        </pc:picChg>
        <pc:picChg chg="del">
          <ac:chgData name="김소희" userId="292a1162-0793-4577-a94d-2dae0dfa5995" providerId="ADAL" clId="{A57D74B0-EDF5-4355-B4FB-3B73D13BAE1B}" dt="2022-05-17T07:11:35.454" v="9226" actId="478"/>
          <ac:picMkLst>
            <pc:docMk/>
            <pc:sldMk cId="717350227" sldId="275"/>
            <ac:picMk id="12" creationId="{CD63A343-16D6-53C4-A999-E59B6B262BA0}"/>
          </ac:picMkLst>
        </pc:picChg>
        <pc:picChg chg="add mod">
          <ac:chgData name="김소희" userId="292a1162-0793-4577-a94d-2dae0dfa5995" providerId="ADAL" clId="{A57D74B0-EDF5-4355-B4FB-3B73D13BAE1B}" dt="2022-05-17T07:12:03.615" v="9237" actId="1076"/>
          <ac:picMkLst>
            <pc:docMk/>
            <pc:sldMk cId="717350227" sldId="275"/>
            <ac:picMk id="14" creationId="{12D7E8BD-D1C2-6558-A1C6-D3910C948449}"/>
          </ac:picMkLst>
        </pc:picChg>
        <pc:picChg chg="del">
          <ac:chgData name="김소희" userId="292a1162-0793-4577-a94d-2dae0dfa5995" providerId="ADAL" clId="{A57D74B0-EDF5-4355-B4FB-3B73D13BAE1B}" dt="2022-05-17T07:11:53.509" v="9234" actId="478"/>
          <ac:picMkLst>
            <pc:docMk/>
            <pc:sldMk cId="717350227" sldId="275"/>
            <ac:picMk id="15" creationId="{670CA1A1-9936-2D7B-C8B3-DEC12DC7E2A4}"/>
          </ac:picMkLst>
        </pc:picChg>
        <pc:picChg chg="add mod">
          <ac:chgData name="김소희" userId="292a1162-0793-4577-a94d-2dae0dfa5995" providerId="ADAL" clId="{A57D74B0-EDF5-4355-B4FB-3B73D13BAE1B}" dt="2022-05-17T07:15:21.093" v="9381" actId="1076"/>
          <ac:picMkLst>
            <pc:docMk/>
            <pc:sldMk cId="717350227" sldId="275"/>
            <ac:picMk id="17" creationId="{C836C386-F0AD-624B-B8E0-0EC8B8C943A6}"/>
          </ac:picMkLst>
        </pc:picChg>
      </pc:sldChg>
      <pc:sldChg chg="addSp delSp modSp add mod ord">
        <pc:chgData name="김소희" userId="292a1162-0793-4577-a94d-2dae0dfa5995" providerId="ADAL" clId="{A57D74B0-EDF5-4355-B4FB-3B73D13BAE1B}" dt="2022-05-17T07:29:09.530" v="9869"/>
        <pc:sldMkLst>
          <pc:docMk/>
          <pc:sldMk cId="414766200" sldId="276"/>
        </pc:sldMkLst>
        <pc:spChg chg="add mod">
          <ac:chgData name="김소희" userId="292a1162-0793-4577-a94d-2dae0dfa5995" providerId="ADAL" clId="{A57D74B0-EDF5-4355-B4FB-3B73D13BAE1B}" dt="2022-05-17T07:29:09.530" v="9869"/>
          <ac:spMkLst>
            <pc:docMk/>
            <pc:sldMk cId="414766200" sldId="276"/>
            <ac:spMk id="7" creationId="{E7DEE974-EB0C-D00E-A3EE-DCD44F8EA78D}"/>
          </ac:spMkLst>
        </pc:spChg>
        <pc:spChg chg="mod">
          <ac:chgData name="김소희" userId="292a1162-0793-4577-a94d-2dae0dfa5995" providerId="ADAL" clId="{A57D74B0-EDF5-4355-B4FB-3B73D13BAE1B}" dt="2022-05-17T07:28:59.488" v="9867" actId="20577"/>
          <ac:spMkLst>
            <pc:docMk/>
            <pc:sldMk cId="414766200" sldId="276"/>
            <ac:spMk id="9" creationId="{05596BCF-D308-A29D-49E5-1678F5F8F27E}"/>
          </ac:spMkLst>
        </pc:spChg>
        <pc:spChg chg="del">
          <ac:chgData name="김소희" userId="292a1162-0793-4577-a94d-2dae0dfa5995" providerId="ADAL" clId="{A57D74B0-EDF5-4355-B4FB-3B73D13BAE1B}" dt="2022-05-17T07:28:12.969" v="9852" actId="21"/>
          <ac:spMkLst>
            <pc:docMk/>
            <pc:sldMk cId="414766200" sldId="276"/>
            <ac:spMk id="10" creationId="{8B85964B-2480-6C8E-5ED8-7F6B76E9121A}"/>
          </ac:spMkLst>
        </pc:spChg>
        <pc:spChg chg="del mod">
          <ac:chgData name="김소희" userId="292a1162-0793-4577-a94d-2dae0dfa5995" providerId="ADAL" clId="{A57D74B0-EDF5-4355-B4FB-3B73D13BAE1B}" dt="2022-05-17T07:29:09.331" v="9868" actId="478"/>
          <ac:spMkLst>
            <pc:docMk/>
            <pc:sldMk cId="414766200" sldId="276"/>
            <ac:spMk id="11" creationId="{9B6A7BE8-DA0E-E598-1132-9B432BA49502}"/>
          </ac:spMkLst>
        </pc:spChg>
      </pc:sldChg>
      <pc:sldChg chg="add ord">
        <pc:chgData name="김소희" userId="292a1162-0793-4577-a94d-2dae0dfa5995" providerId="ADAL" clId="{A57D74B0-EDF5-4355-B4FB-3B73D13BAE1B}" dt="2022-05-17T07:28:37.234" v="9859"/>
        <pc:sldMkLst>
          <pc:docMk/>
          <pc:sldMk cId="4253845338" sldId="277"/>
        </pc:sldMkLst>
      </pc:sldChg>
      <pc:sldMasterChg chg="setBg modSldLayout">
        <pc:chgData name="김소희" userId="292a1162-0793-4577-a94d-2dae0dfa5995" providerId="ADAL" clId="{A57D74B0-EDF5-4355-B4FB-3B73D13BAE1B}" dt="2022-05-15T08:37:19.060" v="18"/>
        <pc:sldMasterMkLst>
          <pc:docMk/>
          <pc:sldMasterMk cId="748833190" sldId="2147483655"/>
        </pc:sldMasterMkLst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38411205" sldId="2147483650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4217219620" sldId="2147483651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3122326599" sldId="2147483652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3654487419" sldId="2147483653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4151480208" sldId="2147483654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347575569" sldId="2147483655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2223786674" sldId="2147483656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2498188373" sldId="2147483656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1318089268" sldId="2147483657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1011465133" sldId="2147483658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55"/>
            <pc:sldLayoutMk cId="2551369275" sldId="2147483659"/>
          </pc:sldLayoutMkLst>
        </pc:sldLayoutChg>
      </pc:sldMasterChg>
    </pc:docChg>
  </pc:docChgLst>
  <pc:docChgLst>
    <pc:chgData name="김소희" userId="292a1162-0793-4577-a94d-2dae0dfa5995" providerId="ADAL" clId="{19DD5E1D-707F-455D-ABCB-D1E9E50499DD}"/>
    <pc:docChg chg="undo custSel addSld delSld modSld sldOrd">
      <pc:chgData name="김소희" userId="292a1162-0793-4577-a94d-2dae0dfa5995" providerId="ADAL" clId="{19DD5E1D-707F-455D-ABCB-D1E9E50499DD}" dt="2022-05-18T09:20:47.242" v="9339" actId="1076"/>
      <pc:docMkLst>
        <pc:docMk/>
      </pc:docMkLst>
      <pc:sldChg chg="addSp modSp mod">
        <pc:chgData name="김소희" userId="292a1162-0793-4577-a94d-2dae0dfa5995" providerId="ADAL" clId="{19DD5E1D-707F-455D-ABCB-D1E9E50499DD}" dt="2022-05-17T15:22:11.934" v="621" actId="208"/>
        <pc:sldMkLst>
          <pc:docMk/>
          <pc:sldMk cId="130366447" sldId="256"/>
        </pc:sldMkLst>
        <pc:spChg chg="add mod">
          <ac:chgData name="김소희" userId="292a1162-0793-4577-a94d-2dae0dfa5995" providerId="ADAL" clId="{19DD5E1D-707F-455D-ABCB-D1E9E50499DD}" dt="2022-05-17T10:15:13.788" v="30" actId="1076"/>
          <ac:spMkLst>
            <pc:docMk/>
            <pc:sldMk cId="130366447" sldId="256"/>
            <ac:spMk id="4" creationId="{5E2F97AE-2941-00DB-053C-2FC53EA618EF}"/>
          </ac:spMkLst>
        </pc:spChg>
        <pc:spChg chg="mod">
          <ac:chgData name="김소희" userId="292a1162-0793-4577-a94d-2dae0dfa5995" providerId="ADAL" clId="{19DD5E1D-707F-455D-ABCB-D1E9E50499DD}" dt="2022-05-17T15:22:11.934" v="621" actId="208"/>
          <ac:spMkLst>
            <pc:docMk/>
            <pc:sldMk cId="130366447" sldId="256"/>
            <ac:spMk id="6" creationId="{96694782-0979-24D0-4D63-4DACB413C8D6}"/>
          </ac:spMkLst>
        </pc:spChg>
      </pc:sldChg>
      <pc:sldChg chg="addSp delSp modSp mod">
        <pc:chgData name="김소희" userId="292a1162-0793-4577-a94d-2dae0dfa5995" providerId="ADAL" clId="{19DD5E1D-707F-455D-ABCB-D1E9E50499DD}" dt="2022-05-17T15:22:31.634" v="623" actId="1582"/>
        <pc:sldMkLst>
          <pc:docMk/>
          <pc:sldMk cId="2446456825" sldId="257"/>
        </pc:sldMkLst>
        <pc:spChg chg="mod">
          <ac:chgData name="김소희" userId="292a1162-0793-4577-a94d-2dae0dfa5995" providerId="ADAL" clId="{19DD5E1D-707F-455D-ABCB-D1E9E50499DD}" dt="2022-05-17T15:22:31.634" v="623" actId="1582"/>
          <ac:spMkLst>
            <pc:docMk/>
            <pc:sldMk cId="2446456825" sldId="257"/>
            <ac:spMk id="2" creationId="{723FC6EC-1D9F-BD09-E693-16663270BA0C}"/>
          </ac:spMkLst>
        </pc:spChg>
        <pc:spChg chg="mod">
          <ac:chgData name="김소희" userId="292a1162-0793-4577-a94d-2dae0dfa5995" providerId="ADAL" clId="{19DD5E1D-707F-455D-ABCB-D1E9E50499DD}" dt="2022-05-17T15:21:43.937" v="616" actId="113"/>
          <ac:spMkLst>
            <pc:docMk/>
            <pc:sldMk cId="2446456825" sldId="257"/>
            <ac:spMk id="4" creationId="{5018797D-7F82-F771-AFE9-6BC2D758F841}"/>
          </ac:spMkLst>
        </pc:spChg>
        <pc:cxnChg chg="del">
          <ac:chgData name="김소희" userId="292a1162-0793-4577-a94d-2dae0dfa5995" providerId="ADAL" clId="{19DD5E1D-707F-455D-ABCB-D1E9E50499DD}" dt="2022-05-17T15:20:32.781" v="584" actId="478"/>
          <ac:cxnSpMkLst>
            <pc:docMk/>
            <pc:sldMk cId="2446456825" sldId="257"/>
            <ac:cxnSpMk id="3" creationId="{DF13A569-CA4A-F583-26A7-EBE49AA065B2}"/>
          </ac:cxnSpMkLst>
        </pc:cxnChg>
        <pc:cxnChg chg="add del mod">
          <ac:chgData name="김소희" userId="292a1162-0793-4577-a94d-2dae0dfa5995" providerId="ADAL" clId="{19DD5E1D-707F-455D-ABCB-D1E9E50499DD}" dt="2022-05-17T15:21:05.320" v="600" actId="478"/>
          <ac:cxnSpMkLst>
            <pc:docMk/>
            <pc:sldMk cId="2446456825" sldId="257"/>
            <ac:cxnSpMk id="5" creationId="{9D60443D-5CBC-2C85-3A91-4CC7EF3184BD}"/>
          </ac:cxnSpMkLst>
        </pc:cxnChg>
      </pc:sldChg>
      <pc:sldChg chg="modSp mod">
        <pc:chgData name="김소희" userId="292a1162-0793-4577-a94d-2dae0dfa5995" providerId="ADAL" clId="{19DD5E1D-707F-455D-ABCB-D1E9E50499DD}" dt="2022-05-18T08:50:40.315" v="9050" actId="121"/>
        <pc:sldMkLst>
          <pc:docMk/>
          <pc:sldMk cId="3100450580" sldId="259"/>
        </pc:sldMkLst>
        <pc:spChg chg="mod">
          <ac:chgData name="김소희" userId="292a1162-0793-4577-a94d-2dae0dfa5995" providerId="ADAL" clId="{19DD5E1D-707F-455D-ABCB-D1E9E50499DD}" dt="2022-05-18T08:50:40.315" v="9050" actId="121"/>
          <ac:spMkLst>
            <pc:docMk/>
            <pc:sldMk cId="3100450580" sldId="259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8:42:33.523" v="9009" actId="20577"/>
          <ac:spMkLst>
            <pc:docMk/>
            <pc:sldMk cId="3100450580" sldId="259"/>
            <ac:spMk id="16" creationId="{FD7D4674-EE65-4617-5BF5-7C4D5D0E2973}"/>
          </ac:spMkLst>
        </pc:spChg>
      </pc:sldChg>
      <pc:sldChg chg="addSp delSp modSp mod">
        <pc:chgData name="김소희" userId="292a1162-0793-4577-a94d-2dae0dfa5995" providerId="ADAL" clId="{19DD5E1D-707F-455D-ABCB-D1E9E50499DD}" dt="2022-05-18T08:50:49.845" v="9055"/>
        <pc:sldMkLst>
          <pc:docMk/>
          <pc:sldMk cId="1104389732" sldId="260"/>
        </pc:sldMkLst>
        <pc:spChg chg="del">
          <ac:chgData name="김소희" userId="292a1162-0793-4577-a94d-2dae0dfa5995" providerId="ADAL" clId="{19DD5E1D-707F-455D-ABCB-D1E9E50499DD}" dt="2022-05-18T08:50:46.770" v="9051" actId="478"/>
          <ac:spMkLst>
            <pc:docMk/>
            <pc:sldMk cId="1104389732" sldId="260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8:44:18.799" v="9031" actId="20577"/>
          <ac:spMkLst>
            <pc:docMk/>
            <pc:sldMk cId="1104389732" sldId="260"/>
            <ac:spMk id="5" creationId="{979509AF-A27F-733C-57C1-9246C7112254}"/>
          </ac:spMkLst>
        </pc:spChg>
        <pc:spChg chg="add mod">
          <ac:chgData name="김소희" userId="292a1162-0793-4577-a94d-2dae0dfa5995" providerId="ADAL" clId="{19DD5E1D-707F-455D-ABCB-D1E9E50499DD}" dt="2022-05-18T08:50:49.845" v="9055"/>
          <ac:spMkLst>
            <pc:docMk/>
            <pc:sldMk cId="1104389732" sldId="260"/>
            <ac:spMk id="10" creationId="{8934AD6F-B0C2-3AEC-672B-BE51886D1FD0}"/>
          </ac:spMkLst>
        </pc:spChg>
      </pc:sldChg>
      <pc:sldChg chg="addSp delSp modSp mod">
        <pc:chgData name="김소희" userId="292a1162-0793-4577-a94d-2dae0dfa5995" providerId="ADAL" clId="{19DD5E1D-707F-455D-ABCB-D1E9E50499DD}" dt="2022-05-18T09:03:32.593" v="9169" actId="20577"/>
        <pc:sldMkLst>
          <pc:docMk/>
          <pc:sldMk cId="220201674" sldId="261"/>
        </pc:sldMkLst>
        <pc:spChg chg="del">
          <ac:chgData name="김소희" userId="292a1162-0793-4577-a94d-2dae0dfa5995" providerId="ADAL" clId="{19DD5E1D-707F-455D-ABCB-D1E9E50499DD}" dt="2022-05-18T08:51:26.719" v="9079" actId="478"/>
          <ac:spMkLst>
            <pc:docMk/>
            <pc:sldMk cId="220201674" sldId="261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02:29.297" v="9099"/>
          <ac:spMkLst>
            <pc:docMk/>
            <pc:sldMk cId="220201674" sldId="261"/>
            <ac:spMk id="8" creationId="{C5AE987C-751E-C9DC-DC83-86D8E6BC0D38}"/>
          </ac:spMkLst>
        </pc:spChg>
        <pc:spChg chg="mod">
          <ac:chgData name="김소희" userId="292a1162-0793-4577-a94d-2dae0dfa5995" providerId="ADAL" clId="{19DD5E1D-707F-455D-ABCB-D1E9E50499DD}" dt="2022-05-18T09:03:32.593" v="9169" actId="20577"/>
          <ac:spMkLst>
            <pc:docMk/>
            <pc:sldMk cId="220201674" sldId="261"/>
            <ac:spMk id="10" creationId="{41B89B00-1A5C-D692-25CC-564DB3234252}"/>
          </ac:spMkLst>
        </pc:spChg>
      </pc:sldChg>
      <pc:sldChg chg="addSp delSp modSp mod">
        <pc:chgData name="김소희" userId="292a1162-0793-4577-a94d-2dae0dfa5995" providerId="ADAL" clId="{19DD5E1D-707F-455D-ABCB-D1E9E50499DD}" dt="2022-05-18T08:52:51.586" v="9096" actId="20577"/>
        <pc:sldMkLst>
          <pc:docMk/>
          <pc:sldMk cId="3621600353" sldId="262"/>
        </pc:sldMkLst>
        <pc:spChg chg="del">
          <ac:chgData name="김소희" userId="292a1162-0793-4577-a94d-2dae0dfa5995" providerId="ADAL" clId="{19DD5E1D-707F-455D-ABCB-D1E9E50499DD}" dt="2022-05-18T08:50:52.701" v="9056" actId="478"/>
          <ac:spMkLst>
            <pc:docMk/>
            <pc:sldMk cId="3621600353" sldId="262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8:50:58.375" v="9067"/>
          <ac:spMkLst>
            <pc:docMk/>
            <pc:sldMk cId="3621600353" sldId="262"/>
            <ac:spMk id="7" creationId="{A2BD7B8D-C6B2-2C3C-1AD5-73B307712A10}"/>
          </ac:spMkLst>
        </pc:spChg>
        <pc:spChg chg="mod">
          <ac:chgData name="김소희" userId="292a1162-0793-4577-a94d-2dae0dfa5995" providerId="ADAL" clId="{19DD5E1D-707F-455D-ABCB-D1E9E50499DD}" dt="2022-05-18T08:52:51.586" v="9096" actId="20577"/>
          <ac:spMkLst>
            <pc:docMk/>
            <pc:sldMk cId="3621600353" sldId="262"/>
            <ac:spMk id="13" creationId="{8518B936-7880-09D1-AF2D-2266C057BF8E}"/>
          </ac:spMkLst>
        </pc:spChg>
      </pc:sldChg>
      <pc:sldChg chg="addSp delSp modSp mod">
        <pc:chgData name="김소희" userId="292a1162-0793-4577-a94d-2dae0dfa5995" providerId="ADAL" clId="{19DD5E1D-707F-455D-ABCB-D1E9E50499DD}" dt="2022-05-18T09:02:45.775" v="9109"/>
        <pc:sldMkLst>
          <pc:docMk/>
          <pc:sldMk cId="1135472141" sldId="264"/>
        </pc:sldMkLst>
        <pc:spChg chg="del">
          <ac:chgData name="김소희" userId="292a1162-0793-4577-a94d-2dae0dfa5995" providerId="ADAL" clId="{19DD5E1D-707F-455D-ABCB-D1E9E50499DD}" dt="2022-05-18T09:02:40.018" v="9105" actId="478"/>
          <ac:spMkLst>
            <pc:docMk/>
            <pc:sldMk cId="1135472141" sldId="264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02:45.775" v="9109"/>
          <ac:spMkLst>
            <pc:docMk/>
            <pc:sldMk cId="1135472141" sldId="264"/>
            <ac:spMk id="10" creationId="{A6BA41A1-368E-5081-5919-440A72313473}"/>
          </ac:spMkLst>
        </pc:spChg>
      </pc:sldChg>
      <pc:sldChg chg="addSp delSp modSp mod">
        <pc:chgData name="김소희" userId="292a1162-0793-4577-a94d-2dae0dfa5995" providerId="ADAL" clId="{19DD5E1D-707F-455D-ABCB-D1E9E50499DD}" dt="2022-05-18T09:06:39.526" v="9177" actId="6549"/>
        <pc:sldMkLst>
          <pc:docMk/>
          <pc:sldMk cId="2415365314" sldId="265"/>
        </pc:sldMkLst>
        <pc:spChg chg="del">
          <ac:chgData name="김소희" userId="292a1162-0793-4577-a94d-2dae0dfa5995" providerId="ADAL" clId="{19DD5E1D-707F-455D-ABCB-D1E9E50499DD}" dt="2022-05-18T09:06:31.292" v="9170" actId="478"/>
          <ac:spMkLst>
            <pc:docMk/>
            <pc:sldMk cId="2415365314" sldId="265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06:39.526" v="9177" actId="6549"/>
          <ac:spMkLst>
            <pc:docMk/>
            <pc:sldMk cId="2415365314" sldId="265"/>
            <ac:spMk id="12" creationId="{BE4826DA-4CFC-B916-57DF-498B4496F218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1:45.706" v="9217" actId="14100"/>
        <pc:sldMkLst>
          <pc:docMk/>
          <pc:sldMk cId="613880144" sldId="266"/>
        </pc:sldMkLst>
        <pc:spChg chg="add del">
          <ac:chgData name="김소희" userId="292a1162-0793-4577-a94d-2dae0dfa5995" providerId="ADAL" clId="{19DD5E1D-707F-455D-ABCB-D1E9E50499DD}" dt="2022-05-18T09:11:06.018" v="9205" actId="478"/>
          <ac:spMkLst>
            <pc:docMk/>
            <pc:sldMk cId="613880144" sldId="266"/>
            <ac:spMk id="2" creationId="{42E35734-A6F6-AD7A-5B02-917D390866FE}"/>
          </ac:spMkLst>
        </pc:spChg>
        <pc:spChg chg="del">
          <ac:chgData name="김소희" userId="292a1162-0793-4577-a94d-2dae0dfa5995" providerId="ADAL" clId="{19DD5E1D-707F-455D-ABCB-D1E9E50499DD}" dt="2022-05-18T09:07:37.948" v="9178" actId="478"/>
          <ac:spMkLst>
            <pc:docMk/>
            <pc:sldMk cId="613880144" sldId="266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1:45.706" v="9217" actId="14100"/>
          <ac:spMkLst>
            <pc:docMk/>
            <pc:sldMk cId="613880144" sldId="266"/>
            <ac:spMk id="5" creationId="{010B3BAB-03A0-D0F1-8D0A-F7F34F8C7D49}"/>
          </ac:spMkLst>
        </pc:spChg>
        <pc:spChg chg="mod">
          <ac:chgData name="김소희" userId="292a1162-0793-4577-a94d-2dae0dfa5995" providerId="ADAL" clId="{19DD5E1D-707F-455D-ABCB-D1E9E50499DD}" dt="2022-05-18T09:09:39.055" v="9193" actId="20577"/>
          <ac:spMkLst>
            <pc:docMk/>
            <pc:sldMk cId="613880144" sldId="266"/>
            <ac:spMk id="7" creationId="{2462B3BC-B840-9FBB-4CEA-676F13852465}"/>
          </ac:spMkLst>
        </pc:spChg>
        <pc:spChg chg="add mod">
          <ac:chgData name="김소희" userId="292a1162-0793-4577-a94d-2dae0dfa5995" providerId="ADAL" clId="{19DD5E1D-707F-455D-ABCB-D1E9E50499DD}" dt="2022-05-18T09:07:41.528" v="9182"/>
          <ac:spMkLst>
            <pc:docMk/>
            <pc:sldMk cId="613880144" sldId="266"/>
            <ac:spMk id="13" creationId="{29C63ED9-B3AB-CF81-44BC-F00C4072D995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5:57.147" v="9235"/>
        <pc:sldMkLst>
          <pc:docMk/>
          <pc:sldMk cId="623814145" sldId="267"/>
        </pc:sldMkLst>
        <pc:spChg chg="del mod">
          <ac:chgData name="김소희" userId="292a1162-0793-4577-a94d-2dae0dfa5995" providerId="ADAL" clId="{19DD5E1D-707F-455D-ABCB-D1E9E50499DD}" dt="2022-05-18T09:15:49.412" v="9228" actId="478"/>
          <ac:spMkLst>
            <pc:docMk/>
            <pc:sldMk cId="623814145" sldId="267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9:09:43.748" v="9198" actId="20577"/>
          <ac:spMkLst>
            <pc:docMk/>
            <pc:sldMk cId="623814145" sldId="267"/>
            <ac:spMk id="7" creationId="{2462B3BC-B840-9FBB-4CEA-676F13852465}"/>
          </ac:spMkLst>
        </pc:spChg>
        <pc:spChg chg="add mod">
          <ac:chgData name="김소희" userId="292a1162-0793-4577-a94d-2dae0dfa5995" providerId="ADAL" clId="{19DD5E1D-707F-455D-ABCB-D1E9E50499DD}" dt="2022-05-18T09:12:17.658" v="9226" actId="208"/>
          <ac:spMkLst>
            <pc:docMk/>
            <pc:sldMk cId="623814145" sldId="267"/>
            <ac:spMk id="13" creationId="{86A1F608-4A73-E3CE-85C3-CB01AACAA269}"/>
          </ac:spMkLst>
        </pc:spChg>
        <pc:spChg chg="add mod">
          <ac:chgData name="김소희" userId="292a1162-0793-4577-a94d-2dae0dfa5995" providerId="ADAL" clId="{19DD5E1D-707F-455D-ABCB-D1E9E50499DD}" dt="2022-05-18T09:12:03.404" v="9225" actId="14100"/>
          <ac:spMkLst>
            <pc:docMk/>
            <pc:sldMk cId="623814145" sldId="267"/>
            <ac:spMk id="14" creationId="{76641B3A-CEEB-A143-67A0-5F744651D52F}"/>
          </ac:spMkLst>
        </pc:spChg>
        <pc:spChg chg="mod">
          <ac:chgData name="김소희" userId="292a1162-0793-4577-a94d-2dae0dfa5995" providerId="ADAL" clId="{19DD5E1D-707F-455D-ABCB-D1E9E50499DD}" dt="2022-05-18T09:09:47.241" v="9203" actId="20577"/>
          <ac:spMkLst>
            <pc:docMk/>
            <pc:sldMk cId="623814145" sldId="267"/>
            <ac:spMk id="16" creationId="{CB3EF620-D944-A72E-87E1-0D66FEF16FBC}"/>
          </ac:spMkLst>
        </pc:spChg>
        <pc:spChg chg="add del mod">
          <ac:chgData name="김소희" userId="292a1162-0793-4577-a94d-2dae0dfa5995" providerId="ADAL" clId="{19DD5E1D-707F-455D-ABCB-D1E9E50499DD}" dt="2022-05-18T09:15:51.594" v="9230"/>
          <ac:spMkLst>
            <pc:docMk/>
            <pc:sldMk cId="623814145" sldId="267"/>
            <ac:spMk id="18" creationId="{93A1629F-8B23-8D9D-D450-CADFC680C7C3}"/>
          </ac:spMkLst>
        </pc:spChg>
        <pc:spChg chg="add mod">
          <ac:chgData name="김소희" userId="292a1162-0793-4577-a94d-2dae0dfa5995" providerId="ADAL" clId="{19DD5E1D-707F-455D-ABCB-D1E9E50499DD}" dt="2022-05-18T09:15:57.147" v="9235"/>
          <ac:spMkLst>
            <pc:docMk/>
            <pc:sldMk cId="623814145" sldId="267"/>
            <ac:spMk id="20" creationId="{A3991BCF-9758-714E-98B9-027A6B87455F}"/>
          </ac:spMkLst>
        </pc:spChg>
        <pc:picChg chg="mod">
          <ac:chgData name="김소희" userId="292a1162-0793-4577-a94d-2dae0dfa5995" providerId="ADAL" clId="{19DD5E1D-707F-455D-ABCB-D1E9E50499DD}" dt="2022-05-18T09:11:50.475" v="9220" actId="1076"/>
          <ac:picMkLst>
            <pc:docMk/>
            <pc:sldMk cId="623814145" sldId="267"/>
            <ac:picMk id="19" creationId="{419645E9-A8F6-68CE-7D4D-31C893EC867E}"/>
          </ac:picMkLst>
        </pc:picChg>
      </pc:sldChg>
      <pc:sldChg chg="addSp delSp modSp mod">
        <pc:chgData name="김소희" userId="292a1162-0793-4577-a94d-2dae0dfa5995" providerId="ADAL" clId="{19DD5E1D-707F-455D-ABCB-D1E9E50499DD}" dt="2022-05-18T08:51:32.215" v="9083"/>
        <pc:sldMkLst>
          <pc:docMk/>
          <pc:sldMk cId="3494316648" sldId="268"/>
        </pc:sldMkLst>
        <pc:spChg chg="del mod">
          <ac:chgData name="김소희" userId="292a1162-0793-4577-a94d-2dae0dfa5995" providerId="ADAL" clId="{19DD5E1D-707F-455D-ABCB-D1E9E50499DD}" dt="2022-05-18T08:51:08.233" v="9072" actId="478"/>
          <ac:spMkLst>
            <pc:docMk/>
            <pc:sldMk cId="3494316648" sldId="268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8:51:32.215" v="9083"/>
          <ac:spMkLst>
            <pc:docMk/>
            <pc:sldMk cId="3494316648" sldId="268"/>
            <ac:spMk id="13" creationId="{00DA3443-FFF6-BACF-DC83-174E4D158E37}"/>
          </ac:spMkLst>
        </pc:spChg>
      </pc:sldChg>
      <pc:sldChg chg="addSp delSp modSp mod">
        <pc:chgData name="김소희" userId="292a1162-0793-4577-a94d-2dae0dfa5995" providerId="ADAL" clId="{19DD5E1D-707F-455D-ABCB-D1E9E50499DD}" dt="2022-05-18T09:02:34.988" v="9104"/>
        <pc:sldMkLst>
          <pc:docMk/>
          <pc:sldMk cId="3590676522" sldId="269"/>
        </pc:sldMkLst>
        <pc:spChg chg="del">
          <ac:chgData name="김소희" userId="292a1162-0793-4577-a94d-2dae0dfa5995" providerId="ADAL" clId="{19DD5E1D-707F-455D-ABCB-D1E9E50499DD}" dt="2022-05-18T09:02:32.137" v="9100" actId="478"/>
          <ac:spMkLst>
            <pc:docMk/>
            <pc:sldMk cId="3590676522" sldId="269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02:34.988" v="9104"/>
          <ac:spMkLst>
            <pc:docMk/>
            <pc:sldMk cId="3590676522" sldId="269"/>
            <ac:spMk id="12" creationId="{4837E92E-FDC8-D74B-6B88-96A563BE769C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19.810" v="9274"/>
        <pc:sldMkLst>
          <pc:docMk/>
          <pc:sldMk cId="1984382097" sldId="270"/>
        </pc:sldMkLst>
        <pc:spChg chg="del">
          <ac:chgData name="김소희" userId="292a1162-0793-4577-a94d-2dae0dfa5995" providerId="ADAL" clId="{19DD5E1D-707F-455D-ABCB-D1E9E50499DD}" dt="2022-05-18T09:16:29.794" v="9241" actId="478"/>
          <ac:spMkLst>
            <pc:docMk/>
            <pc:sldMk cId="1984382097" sldId="270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7T15:19:51.565" v="561"/>
          <ac:spMkLst>
            <pc:docMk/>
            <pc:sldMk cId="1984382097" sldId="270"/>
            <ac:spMk id="10" creationId="{31A2BC17-BC80-FE98-6385-6C12B7FEF4D6}"/>
          </ac:spMkLst>
        </pc:spChg>
        <pc:spChg chg="add mod">
          <ac:chgData name="김소희" userId="292a1162-0793-4577-a94d-2dae0dfa5995" providerId="ADAL" clId="{19DD5E1D-707F-455D-ABCB-D1E9E50499DD}" dt="2022-05-18T09:17:19.810" v="9274"/>
          <ac:spMkLst>
            <pc:docMk/>
            <pc:sldMk cId="1984382097" sldId="270"/>
            <ac:spMk id="13" creationId="{020FDB34-D4E1-1CC8-0F9B-13A8EE17033D}"/>
          </ac:spMkLst>
        </pc:spChg>
      </pc:sldChg>
      <pc:sldChg chg="addSp delSp modSp mod">
        <pc:chgData name="김소희" userId="292a1162-0793-4577-a94d-2dae0dfa5995" providerId="ADAL" clId="{19DD5E1D-707F-455D-ABCB-D1E9E50499DD}" dt="2022-05-18T09:20:47.242" v="9339" actId="1076"/>
        <pc:sldMkLst>
          <pc:docMk/>
          <pc:sldMk cId="812608794" sldId="271"/>
        </pc:sldMkLst>
        <pc:spChg chg="del">
          <ac:chgData name="김소희" userId="292a1162-0793-4577-a94d-2dae0dfa5995" providerId="ADAL" clId="{19DD5E1D-707F-455D-ABCB-D1E9E50499DD}" dt="2022-05-18T09:16:24.819" v="9236" actId="478"/>
          <ac:spMkLst>
            <pc:docMk/>
            <pc:sldMk cId="812608794" sldId="271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9:20:27.879" v="9337" actId="1076"/>
          <ac:spMkLst>
            <pc:docMk/>
            <pc:sldMk cId="812608794" sldId="271"/>
            <ac:spMk id="18" creationId="{1D27B365-4480-8889-FDDB-13B66A329BAA}"/>
          </ac:spMkLst>
        </pc:spChg>
        <pc:spChg chg="add mod">
          <ac:chgData name="김소희" userId="292a1162-0793-4577-a94d-2dae0dfa5995" providerId="ADAL" clId="{19DD5E1D-707F-455D-ABCB-D1E9E50499DD}" dt="2022-05-17T15:19:46.572" v="560"/>
          <ac:spMkLst>
            <pc:docMk/>
            <pc:sldMk cId="812608794" sldId="271"/>
            <ac:spMk id="19" creationId="{AE8FC35A-D9D5-314D-0437-63F2900BFE6D}"/>
          </ac:spMkLst>
        </pc:spChg>
        <pc:spChg chg="add mod">
          <ac:chgData name="김소희" userId="292a1162-0793-4577-a94d-2dae0dfa5995" providerId="ADAL" clId="{19DD5E1D-707F-455D-ABCB-D1E9E50499DD}" dt="2022-05-18T09:17:00.373" v="9261" actId="1035"/>
          <ac:spMkLst>
            <pc:docMk/>
            <pc:sldMk cId="812608794" sldId="271"/>
            <ac:spMk id="21" creationId="{6153D772-5015-51EA-72E6-86420FB1B621}"/>
          </ac:spMkLst>
        </pc:spChg>
        <pc:spChg chg="mod">
          <ac:chgData name="김소희" userId="292a1162-0793-4577-a94d-2dae0dfa5995" providerId="ADAL" clId="{19DD5E1D-707F-455D-ABCB-D1E9E50499DD}" dt="2022-05-18T09:20:47.242" v="9339" actId="1076"/>
          <ac:spMkLst>
            <pc:docMk/>
            <pc:sldMk cId="812608794" sldId="271"/>
            <ac:spMk id="23" creationId="{39BA2864-0163-7301-9F8D-147A8E8F286A}"/>
          </ac:spMkLst>
        </pc:spChg>
        <pc:spChg chg="mod">
          <ac:chgData name="김소희" userId="292a1162-0793-4577-a94d-2dae0dfa5995" providerId="ADAL" clId="{19DD5E1D-707F-455D-ABCB-D1E9E50499DD}" dt="2022-05-18T09:20:47.242" v="9339" actId="1076"/>
          <ac:spMkLst>
            <pc:docMk/>
            <pc:sldMk cId="812608794" sldId="271"/>
            <ac:spMk id="30" creationId="{55536342-56D6-06ED-6555-BB2D7170741A}"/>
          </ac:spMkLst>
        </pc:spChg>
        <pc:picChg chg="mod">
          <ac:chgData name="김소희" userId="292a1162-0793-4577-a94d-2dae0dfa5995" providerId="ADAL" clId="{19DD5E1D-707F-455D-ABCB-D1E9E50499DD}" dt="2022-05-18T09:20:27.879" v="9337" actId="1076"/>
          <ac:picMkLst>
            <pc:docMk/>
            <pc:sldMk cId="812608794" sldId="271"/>
            <ac:picMk id="15" creationId="{B0766FCE-7519-D38F-DC1A-85E236EA4ABA}"/>
          </ac:picMkLst>
        </pc:picChg>
        <pc:picChg chg="mod">
          <ac:chgData name="김소희" userId="292a1162-0793-4577-a94d-2dae0dfa5995" providerId="ADAL" clId="{19DD5E1D-707F-455D-ABCB-D1E9E50499DD}" dt="2022-05-18T09:20:47.242" v="9339" actId="1076"/>
          <ac:picMkLst>
            <pc:docMk/>
            <pc:sldMk cId="812608794" sldId="271"/>
            <ac:picMk id="25" creationId="{00A9CFFC-1901-3378-5190-87AF9D104352}"/>
          </ac:picMkLst>
        </pc:picChg>
        <pc:picChg chg="mod">
          <ac:chgData name="김소희" userId="292a1162-0793-4577-a94d-2dae0dfa5995" providerId="ADAL" clId="{19DD5E1D-707F-455D-ABCB-D1E9E50499DD}" dt="2022-05-18T09:20:47.242" v="9339" actId="1076"/>
          <ac:picMkLst>
            <pc:docMk/>
            <pc:sldMk cId="812608794" sldId="271"/>
            <ac:picMk id="27" creationId="{0882A8E7-F7F6-50D9-8090-995BE965C20C}"/>
          </ac:picMkLst>
        </pc:picChg>
        <pc:picChg chg="mod">
          <ac:chgData name="김소희" userId="292a1162-0793-4577-a94d-2dae0dfa5995" providerId="ADAL" clId="{19DD5E1D-707F-455D-ABCB-D1E9E50499DD}" dt="2022-05-18T09:20:47.242" v="9339" actId="1076"/>
          <ac:picMkLst>
            <pc:docMk/>
            <pc:sldMk cId="812608794" sldId="271"/>
            <ac:picMk id="29" creationId="{825B1820-DAC5-BCDA-E7EE-1E65502D0860}"/>
          </ac:picMkLst>
        </pc:picChg>
      </pc:sldChg>
      <pc:sldChg chg="addSp delSp modSp mod">
        <pc:chgData name="김소희" userId="292a1162-0793-4577-a94d-2dae0dfa5995" providerId="ADAL" clId="{19DD5E1D-707F-455D-ABCB-D1E9E50499DD}" dt="2022-05-18T09:17:21.849" v="9277"/>
        <pc:sldMkLst>
          <pc:docMk/>
          <pc:sldMk cId="893580010" sldId="272"/>
        </pc:sldMkLst>
        <pc:spChg chg="del">
          <ac:chgData name="김소희" userId="292a1162-0793-4577-a94d-2dae0dfa5995" providerId="ADAL" clId="{19DD5E1D-707F-455D-ABCB-D1E9E50499DD}" dt="2022-05-18T09:16:35.322" v="9242" actId="478"/>
          <ac:spMkLst>
            <pc:docMk/>
            <pc:sldMk cId="893580010" sldId="272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7:21.849" v="9277"/>
          <ac:spMkLst>
            <pc:docMk/>
            <pc:sldMk cId="893580010" sldId="272"/>
            <ac:spMk id="12" creationId="{3A7070EA-F321-85D1-0C4A-F7C227DF71CF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27.828" v="9286"/>
        <pc:sldMkLst>
          <pc:docMk/>
          <pc:sldMk cId="3554643051" sldId="273"/>
        </pc:sldMkLst>
        <pc:spChg chg="del">
          <ac:chgData name="김소희" userId="292a1162-0793-4577-a94d-2dae0dfa5995" providerId="ADAL" clId="{19DD5E1D-707F-455D-ABCB-D1E9E50499DD}" dt="2022-05-18T09:16:40.932" v="9245" actId="478"/>
          <ac:spMkLst>
            <pc:docMk/>
            <pc:sldMk cId="3554643051" sldId="273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7:27.828" v="9286"/>
          <ac:spMkLst>
            <pc:docMk/>
            <pc:sldMk cId="3554643051" sldId="273"/>
            <ac:spMk id="10" creationId="{AE131160-B144-F983-E7D3-108D4ABB8DFB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23.766" v="9280"/>
        <pc:sldMkLst>
          <pc:docMk/>
          <pc:sldMk cId="2982041705" sldId="274"/>
        </pc:sldMkLst>
        <pc:spChg chg="del">
          <ac:chgData name="김소희" userId="292a1162-0793-4577-a94d-2dae0dfa5995" providerId="ADAL" clId="{19DD5E1D-707F-455D-ABCB-D1E9E50499DD}" dt="2022-05-18T09:16:37.628" v="9243" actId="478"/>
          <ac:spMkLst>
            <pc:docMk/>
            <pc:sldMk cId="2982041705" sldId="274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7:23.766" v="9280"/>
          <ac:spMkLst>
            <pc:docMk/>
            <pc:sldMk cId="2982041705" sldId="274"/>
            <ac:spMk id="10" creationId="{1874F8C2-2F84-B6D8-9539-6F33AFD62A5E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25.972" v="9283"/>
        <pc:sldMkLst>
          <pc:docMk/>
          <pc:sldMk cId="717350227" sldId="275"/>
        </pc:sldMkLst>
        <pc:spChg chg="del">
          <ac:chgData name="김소희" userId="292a1162-0793-4577-a94d-2dae0dfa5995" providerId="ADAL" clId="{19DD5E1D-707F-455D-ABCB-D1E9E50499DD}" dt="2022-05-18T09:16:38.739" v="9244" actId="478"/>
          <ac:spMkLst>
            <pc:docMk/>
            <pc:sldMk cId="717350227" sldId="275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7:25.972" v="9283"/>
          <ac:spMkLst>
            <pc:docMk/>
            <pc:sldMk cId="717350227" sldId="275"/>
            <ac:spMk id="12" creationId="{C886F6A9-3F94-64C1-5023-AC3E5A3E42B2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38.452" v="9295"/>
        <pc:sldMkLst>
          <pc:docMk/>
          <pc:sldMk cId="414766200" sldId="276"/>
        </pc:sldMkLst>
        <pc:spChg chg="del">
          <ac:chgData name="김소희" userId="292a1162-0793-4577-a94d-2dae0dfa5995" providerId="ADAL" clId="{19DD5E1D-707F-455D-ABCB-D1E9E50499DD}" dt="2022-05-18T09:16:43.785" v="9247" actId="478"/>
          <ac:spMkLst>
            <pc:docMk/>
            <pc:sldMk cId="414766200" sldId="276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0:13:07.044" v="6"/>
          <ac:spMkLst>
            <pc:docMk/>
            <pc:sldMk cId="414766200" sldId="276"/>
            <ac:spMk id="9" creationId="{05596BCF-D308-A29D-49E5-1678F5F8F27E}"/>
          </ac:spMkLst>
        </pc:spChg>
        <pc:spChg chg="add mod">
          <ac:chgData name="김소희" userId="292a1162-0793-4577-a94d-2dae0dfa5995" providerId="ADAL" clId="{19DD5E1D-707F-455D-ABCB-D1E9E50499DD}" dt="2022-05-18T09:17:38.452" v="9295"/>
          <ac:spMkLst>
            <pc:docMk/>
            <pc:sldMk cId="414766200" sldId="276"/>
            <ac:spMk id="10" creationId="{3CB4EBA4-8A83-B44B-658E-7FA89020AC59}"/>
          </ac:spMkLst>
        </pc:spChg>
        <pc:spChg chg="add mod">
          <ac:chgData name="김소희" userId="292a1162-0793-4577-a94d-2dae0dfa5995" providerId="ADAL" clId="{19DD5E1D-707F-455D-ABCB-D1E9E50499DD}" dt="2022-05-17T15:49:20.803" v="1111" actId="403"/>
          <ac:spMkLst>
            <pc:docMk/>
            <pc:sldMk cId="414766200" sldId="276"/>
            <ac:spMk id="13" creationId="{92171587-749B-6AFB-3E90-A2E144BC05D5}"/>
          </ac:spMkLst>
        </pc:spChg>
        <pc:spChg chg="add mod">
          <ac:chgData name="김소희" userId="292a1162-0793-4577-a94d-2dae0dfa5995" providerId="ADAL" clId="{19DD5E1D-707F-455D-ABCB-D1E9E50499DD}" dt="2022-05-17T15:49:24.843" v="1112" actId="14100"/>
          <ac:spMkLst>
            <pc:docMk/>
            <pc:sldMk cId="414766200" sldId="276"/>
            <ac:spMk id="14" creationId="{D3E5A4A6-B3C3-56E6-F80A-BCB97017CAB2}"/>
          </ac:spMkLst>
        </pc:spChg>
        <pc:picChg chg="add del mod">
          <ac:chgData name="김소희" userId="292a1162-0793-4577-a94d-2dae0dfa5995" providerId="ADAL" clId="{19DD5E1D-707F-455D-ABCB-D1E9E50499DD}" dt="2022-05-17T15:10:41.431" v="139" actId="478"/>
          <ac:picMkLst>
            <pc:docMk/>
            <pc:sldMk cId="414766200" sldId="276"/>
            <ac:picMk id="5" creationId="{5FA260ED-E587-F273-D953-889A3234FE60}"/>
          </ac:picMkLst>
        </pc:picChg>
        <pc:picChg chg="add del mod">
          <ac:chgData name="김소희" userId="292a1162-0793-4577-a94d-2dae0dfa5995" providerId="ADAL" clId="{19DD5E1D-707F-455D-ABCB-D1E9E50499DD}" dt="2022-05-17T15:10:01.661" v="85" actId="478"/>
          <ac:picMkLst>
            <pc:docMk/>
            <pc:sldMk cId="414766200" sldId="276"/>
            <ac:picMk id="8" creationId="{7C98F0CA-2918-D3AF-CDDA-19EBB88DB7B7}"/>
          </ac:picMkLst>
        </pc:picChg>
        <pc:picChg chg="add del mod">
          <ac:chgData name="김소희" userId="292a1162-0793-4577-a94d-2dae0dfa5995" providerId="ADAL" clId="{19DD5E1D-707F-455D-ABCB-D1E9E50499DD}" dt="2022-05-17T15:10:39.495" v="137" actId="478"/>
          <ac:picMkLst>
            <pc:docMk/>
            <pc:sldMk cId="414766200" sldId="276"/>
            <ac:picMk id="11" creationId="{810C6080-5B0F-84A2-3F84-C185A1A0A396}"/>
          </ac:picMkLst>
        </pc:picChg>
        <pc:picChg chg="add mod">
          <ac:chgData name="김소희" userId="292a1162-0793-4577-a94d-2dae0dfa5995" providerId="ADAL" clId="{19DD5E1D-707F-455D-ABCB-D1E9E50499DD}" dt="2022-05-17T15:27:00.535" v="655" actId="14100"/>
          <ac:picMkLst>
            <pc:docMk/>
            <pc:sldMk cId="414766200" sldId="276"/>
            <ac:picMk id="12" creationId="{55680BBA-A7B0-0972-4682-30A042E5A6E1}"/>
          </ac:picMkLst>
        </pc:picChg>
      </pc:sldChg>
      <pc:sldChg chg="addSp delSp modSp mod">
        <pc:chgData name="김소희" userId="292a1162-0793-4577-a94d-2dae0dfa5995" providerId="ADAL" clId="{19DD5E1D-707F-455D-ABCB-D1E9E50499DD}" dt="2022-05-18T09:17:08.542" v="9268" actId="478"/>
        <pc:sldMkLst>
          <pc:docMk/>
          <pc:sldMk cId="4253845338" sldId="277"/>
        </pc:sldMkLst>
        <pc:spChg chg="add mod">
          <ac:chgData name="김소희" userId="292a1162-0793-4577-a94d-2dae0dfa5995" providerId="ADAL" clId="{19DD5E1D-707F-455D-ABCB-D1E9E50499DD}" dt="2022-05-17T10:16:26.652" v="71" actId="20577"/>
          <ac:spMkLst>
            <pc:docMk/>
            <pc:sldMk cId="4253845338" sldId="277"/>
            <ac:spMk id="4" creationId="{EEDD0011-EACF-6281-B58A-8F406D47EBF9}"/>
          </ac:spMkLst>
        </pc:spChg>
        <pc:spChg chg="add del mod">
          <ac:chgData name="김소희" userId="292a1162-0793-4577-a94d-2dae0dfa5995" providerId="ADAL" clId="{19DD5E1D-707F-455D-ABCB-D1E9E50499DD}" dt="2022-05-18T09:17:08.542" v="9268" actId="478"/>
          <ac:spMkLst>
            <pc:docMk/>
            <pc:sldMk cId="4253845338" sldId="277"/>
            <ac:spMk id="5" creationId="{4F4CAE46-912A-00CB-EBF1-65BBF4D51B9A}"/>
          </ac:spMkLst>
        </pc:spChg>
        <pc:spChg chg="mod">
          <ac:chgData name="김소희" userId="292a1162-0793-4577-a94d-2dae0dfa5995" providerId="ADAL" clId="{19DD5E1D-707F-455D-ABCB-D1E9E50499DD}" dt="2022-05-17T15:22:17.952" v="622" actId="208"/>
          <ac:spMkLst>
            <pc:docMk/>
            <pc:sldMk cId="4253845338" sldId="277"/>
            <ac:spMk id="6" creationId="{96694782-0979-24D0-4D63-4DACB413C8D6}"/>
          </ac:spMkLst>
        </pc:spChg>
      </pc:sldChg>
      <pc:sldChg chg="addSp delSp modSp add mod ord">
        <pc:chgData name="김소희" userId="292a1162-0793-4577-a94d-2dae0dfa5995" providerId="ADAL" clId="{19DD5E1D-707F-455D-ABCB-D1E9E50499DD}" dt="2022-05-18T09:17:30.440" v="9289"/>
        <pc:sldMkLst>
          <pc:docMk/>
          <pc:sldMk cId="4010920400" sldId="278"/>
        </pc:sldMkLst>
        <pc:spChg chg="add del mod">
          <ac:chgData name="김소희" userId="292a1162-0793-4577-a94d-2dae0dfa5995" providerId="ADAL" clId="{19DD5E1D-707F-455D-ABCB-D1E9E50499DD}" dt="2022-05-17T15:11:35.718" v="147"/>
          <ac:spMkLst>
            <pc:docMk/>
            <pc:sldMk cId="4010920400" sldId="278"/>
            <ac:spMk id="2" creationId="{D96C5A69-9BFC-DF74-8465-DCC85BAD1CD4}"/>
          </ac:spMkLst>
        </pc:spChg>
        <pc:spChg chg="del">
          <ac:chgData name="김소희" userId="292a1162-0793-4577-a94d-2dae0dfa5995" providerId="ADAL" clId="{19DD5E1D-707F-455D-ABCB-D1E9E50499DD}" dt="2022-05-18T09:16:42.714" v="9246" actId="478"/>
          <ac:spMkLst>
            <pc:docMk/>
            <pc:sldMk cId="4010920400" sldId="278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7T18:37:01.869" v="5596" actId="1076"/>
          <ac:spMkLst>
            <pc:docMk/>
            <pc:sldMk cId="4010920400" sldId="278"/>
            <ac:spMk id="6" creationId="{47BD30FC-AA12-F8BB-94DA-ADCCAD2D27E9}"/>
          </ac:spMkLst>
        </pc:spChg>
        <pc:spChg chg="add mod">
          <ac:chgData name="김소희" userId="292a1162-0793-4577-a94d-2dae0dfa5995" providerId="ADAL" clId="{19DD5E1D-707F-455D-ABCB-D1E9E50499DD}" dt="2022-05-17T15:10:22.104" v="130" actId="113"/>
          <ac:spMkLst>
            <pc:docMk/>
            <pc:sldMk cId="4010920400" sldId="278"/>
            <ac:spMk id="10" creationId="{C92F99E2-9F02-682B-0279-52D4D39748C7}"/>
          </ac:spMkLst>
        </pc:spChg>
        <pc:spChg chg="add mod">
          <ac:chgData name="김소희" userId="292a1162-0793-4577-a94d-2dae0dfa5995" providerId="ADAL" clId="{19DD5E1D-707F-455D-ABCB-D1E9E50499DD}" dt="2022-05-17T18:36:52.967" v="5594" actId="1076"/>
          <ac:spMkLst>
            <pc:docMk/>
            <pc:sldMk cId="4010920400" sldId="278"/>
            <ac:spMk id="12" creationId="{16CDBDF1-E38F-B50D-5A29-E1C30E33EF79}"/>
          </ac:spMkLst>
        </pc:spChg>
        <pc:spChg chg="add mod">
          <ac:chgData name="김소희" userId="292a1162-0793-4577-a94d-2dae0dfa5995" providerId="ADAL" clId="{19DD5E1D-707F-455D-ABCB-D1E9E50499DD}" dt="2022-05-18T09:17:30.440" v="9289"/>
          <ac:spMkLst>
            <pc:docMk/>
            <pc:sldMk cId="4010920400" sldId="278"/>
            <ac:spMk id="13" creationId="{AE78199F-1594-5B01-DB57-54DE16F79187}"/>
          </ac:spMkLst>
        </pc:spChg>
        <pc:spChg chg="add mod">
          <ac:chgData name="김소희" userId="292a1162-0793-4577-a94d-2dae0dfa5995" providerId="ADAL" clId="{19DD5E1D-707F-455D-ABCB-D1E9E50499DD}" dt="2022-05-17T15:19:27.456" v="559" actId="1076"/>
          <ac:spMkLst>
            <pc:docMk/>
            <pc:sldMk cId="4010920400" sldId="278"/>
            <ac:spMk id="14" creationId="{206DA881-35C9-43D6-328E-C4987A6D6BFB}"/>
          </ac:spMkLst>
        </pc:spChg>
        <pc:spChg chg="add del mod">
          <ac:chgData name="김소희" userId="292a1162-0793-4577-a94d-2dae0dfa5995" providerId="ADAL" clId="{19DD5E1D-707F-455D-ABCB-D1E9E50499DD}" dt="2022-05-17T15:19:59.162" v="563"/>
          <ac:spMkLst>
            <pc:docMk/>
            <pc:sldMk cId="4010920400" sldId="278"/>
            <ac:spMk id="15" creationId="{093A659B-26C3-2B90-E5C4-C4577167BE15}"/>
          </ac:spMkLst>
        </pc:spChg>
        <pc:spChg chg="add del mod">
          <ac:chgData name="김소희" userId="292a1162-0793-4577-a94d-2dae0dfa5995" providerId="ADAL" clId="{19DD5E1D-707F-455D-ABCB-D1E9E50499DD}" dt="2022-05-17T15:20:04.034" v="567"/>
          <ac:spMkLst>
            <pc:docMk/>
            <pc:sldMk cId="4010920400" sldId="278"/>
            <ac:spMk id="16" creationId="{69EB52D5-9668-248D-4D42-C00DB8B5E9D1}"/>
          </ac:spMkLst>
        </pc:spChg>
        <pc:picChg chg="mod">
          <ac:chgData name="김소희" userId="292a1162-0793-4577-a94d-2dae0dfa5995" providerId="ADAL" clId="{19DD5E1D-707F-455D-ABCB-D1E9E50499DD}" dt="2022-05-17T18:36:42.330" v="5591" actId="14100"/>
          <ac:picMkLst>
            <pc:docMk/>
            <pc:sldMk cId="4010920400" sldId="278"/>
            <ac:picMk id="5" creationId="{5FA260ED-E587-F273-D953-889A3234FE60}"/>
          </ac:picMkLst>
        </pc:picChg>
        <pc:picChg chg="del">
          <ac:chgData name="김소희" userId="292a1162-0793-4577-a94d-2dae0dfa5995" providerId="ADAL" clId="{19DD5E1D-707F-455D-ABCB-D1E9E50499DD}" dt="2022-05-17T15:10:37.225" v="136" actId="21"/>
          <ac:picMkLst>
            <pc:docMk/>
            <pc:sldMk cId="4010920400" sldId="278"/>
            <ac:picMk id="8" creationId="{7C98F0CA-2918-D3AF-CDDA-19EBB88DB7B7}"/>
          </ac:picMkLst>
        </pc:picChg>
        <pc:picChg chg="mod">
          <ac:chgData name="김소희" userId="292a1162-0793-4577-a94d-2dae0dfa5995" providerId="ADAL" clId="{19DD5E1D-707F-455D-ABCB-D1E9E50499DD}" dt="2022-05-17T18:36:28.692" v="5587" actId="1076"/>
          <ac:picMkLst>
            <pc:docMk/>
            <pc:sldMk cId="4010920400" sldId="278"/>
            <ac:picMk id="11" creationId="{810C6080-5B0F-84A2-3F84-C185A1A0A396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7:40.541" v="9298"/>
        <pc:sldMkLst>
          <pc:docMk/>
          <pc:sldMk cId="1915869478" sldId="279"/>
        </pc:sldMkLst>
        <pc:spChg chg="del">
          <ac:chgData name="김소희" userId="292a1162-0793-4577-a94d-2dae0dfa5995" providerId="ADAL" clId="{19DD5E1D-707F-455D-ABCB-D1E9E50499DD}" dt="2022-05-18T09:16:45.428" v="9248" actId="478"/>
          <ac:spMkLst>
            <pc:docMk/>
            <pc:sldMk cId="1915869478" sldId="279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5:50:23.735" v="1125" actId="20577"/>
          <ac:spMkLst>
            <pc:docMk/>
            <pc:sldMk cId="1915869478" sldId="279"/>
            <ac:spMk id="7" creationId="{E7DEE974-EB0C-D00E-A3EE-DCD44F8EA78D}"/>
          </ac:spMkLst>
        </pc:spChg>
        <pc:spChg chg="add mod">
          <ac:chgData name="김소희" userId="292a1162-0793-4577-a94d-2dae0dfa5995" providerId="ADAL" clId="{19DD5E1D-707F-455D-ABCB-D1E9E50499DD}" dt="2022-05-18T09:17:40.541" v="9298"/>
          <ac:spMkLst>
            <pc:docMk/>
            <pc:sldMk cId="1915869478" sldId="279"/>
            <ac:spMk id="10" creationId="{692A423C-6F5E-A3B0-D59E-ECC628AB6C57}"/>
          </ac:spMkLst>
        </pc:spChg>
        <pc:spChg chg="add del mod">
          <ac:chgData name="김소희" userId="292a1162-0793-4577-a94d-2dae0dfa5995" providerId="ADAL" clId="{19DD5E1D-707F-455D-ABCB-D1E9E50499DD}" dt="2022-05-17T15:52:16.121" v="1191" actId="478"/>
          <ac:spMkLst>
            <pc:docMk/>
            <pc:sldMk cId="1915869478" sldId="279"/>
            <ac:spMk id="11" creationId="{D07ED384-7582-82A5-B352-DBB565321FB5}"/>
          </ac:spMkLst>
        </pc:spChg>
        <pc:spChg chg="mod">
          <ac:chgData name="김소희" userId="292a1162-0793-4577-a94d-2dae0dfa5995" providerId="ADAL" clId="{19DD5E1D-707F-455D-ABCB-D1E9E50499DD}" dt="2022-05-17T16:15:46.002" v="1682" actId="1076"/>
          <ac:spMkLst>
            <pc:docMk/>
            <pc:sldMk cId="1915869478" sldId="279"/>
            <ac:spMk id="13" creationId="{92171587-749B-6AFB-3E90-A2E144BC05D5}"/>
          </ac:spMkLst>
        </pc:spChg>
        <pc:spChg chg="mod">
          <ac:chgData name="김소희" userId="292a1162-0793-4577-a94d-2dae0dfa5995" providerId="ADAL" clId="{19DD5E1D-707F-455D-ABCB-D1E9E50499DD}" dt="2022-05-17T18:03:37.595" v="3808" actId="14100"/>
          <ac:spMkLst>
            <pc:docMk/>
            <pc:sldMk cId="1915869478" sldId="279"/>
            <ac:spMk id="14" creationId="{D3E5A4A6-B3C3-56E6-F80A-BCB97017CAB2}"/>
          </ac:spMkLst>
        </pc:spChg>
        <pc:spChg chg="add mod">
          <ac:chgData name="김소희" userId="292a1162-0793-4577-a94d-2dae0dfa5995" providerId="ADAL" clId="{19DD5E1D-707F-455D-ABCB-D1E9E50499DD}" dt="2022-05-17T18:03:26.762" v="3807" actId="20577"/>
          <ac:spMkLst>
            <pc:docMk/>
            <pc:sldMk cId="1915869478" sldId="279"/>
            <ac:spMk id="15" creationId="{275C0C19-5290-22B8-BF01-FA8CE7D24701}"/>
          </ac:spMkLst>
        </pc:spChg>
        <pc:picChg chg="add mod">
          <ac:chgData name="김소희" userId="292a1162-0793-4577-a94d-2dae0dfa5995" providerId="ADAL" clId="{19DD5E1D-707F-455D-ABCB-D1E9E50499DD}" dt="2022-05-17T16:08:43.280" v="1420" actId="14100"/>
          <ac:picMkLst>
            <pc:docMk/>
            <pc:sldMk cId="1915869478" sldId="279"/>
            <ac:picMk id="5" creationId="{15FFD0E1-7B4C-618F-6865-A23460548AE9}"/>
          </ac:picMkLst>
        </pc:picChg>
        <pc:picChg chg="del">
          <ac:chgData name="김소희" userId="292a1162-0793-4577-a94d-2dae0dfa5995" providerId="ADAL" clId="{19DD5E1D-707F-455D-ABCB-D1E9E50499DD}" dt="2022-05-17T15:50:25.312" v="1126" actId="478"/>
          <ac:picMkLst>
            <pc:docMk/>
            <pc:sldMk cId="1915869478" sldId="279"/>
            <ac:picMk id="12" creationId="{55680BBA-A7B0-0972-4682-30A042E5A6E1}"/>
          </ac:picMkLst>
        </pc:picChg>
      </pc:sldChg>
      <pc:sldChg chg="addSp delSp modSp add del mod">
        <pc:chgData name="김소희" userId="292a1162-0793-4577-a94d-2dae0dfa5995" providerId="ADAL" clId="{19DD5E1D-707F-455D-ABCB-D1E9E50499DD}" dt="2022-05-17T16:42:01.788" v="2552" actId="47"/>
        <pc:sldMkLst>
          <pc:docMk/>
          <pc:sldMk cId="3828071118" sldId="280"/>
        </pc:sldMkLst>
        <pc:spChg chg="add mod">
          <ac:chgData name="김소희" userId="292a1162-0793-4577-a94d-2dae0dfa5995" providerId="ADAL" clId="{19DD5E1D-707F-455D-ABCB-D1E9E50499DD}" dt="2022-05-17T16:30:06.208" v="2000" actId="1076"/>
          <ac:spMkLst>
            <pc:docMk/>
            <pc:sldMk cId="3828071118" sldId="280"/>
            <ac:spMk id="10" creationId="{2A2D549C-1408-BBDB-BA01-5CF19166C7CB}"/>
          </ac:spMkLst>
        </pc:spChg>
        <pc:spChg chg="add mod">
          <ac:chgData name="김소희" userId="292a1162-0793-4577-a94d-2dae0dfa5995" providerId="ADAL" clId="{19DD5E1D-707F-455D-ABCB-D1E9E50499DD}" dt="2022-05-17T16:39:19.606" v="2350" actId="1076"/>
          <ac:spMkLst>
            <pc:docMk/>
            <pc:sldMk cId="3828071118" sldId="280"/>
            <ac:spMk id="11" creationId="{0BCF4107-610C-F3C4-8FFD-3AC05C6A4E35}"/>
          </ac:spMkLst>
        </pc:spChg>
        <pc:spChg chg="del">
          <ac:chgData name="김소희" userId="292a1162-0793-4577-a94d-2dae0dfa5995" providerId="ADAL" clId="{19DD5E1D-707F-455D-ABCB-D1E9E50499DD}" dt="2022-05-17T16:16:13.005" v="1688" actId="478"/>
          <ac:spMkLst>
            <pc:docMk/>
            <pc:sldMk cId="3828071118" sldId="280"/>
            <ac:spMk id="13" creationId="{92171587-749B-6AFB-3E90-A2E144BC05D5}"/>
          </ac:spMkLst>
        </pc:spChg>
        <pc:spChg chg="del">
          <ac:chgData name="김소희" userId="292a1162-0793-4577-a94d-2dae0dfa5995" providerId="ADAL" clId="{19DD5E1D-707F-455D-ABCB-D1E9E50499DD}" dt="2022-05-17T16:16:07.992" v="1684" actId="478"/>
          <ac:spMkLst>
            <pc:docMk/>
            <pc:sldMk cId="3828071118" sldId="280"/>
            <ac:spMk id="14" creationId="{D3E5A4A6-B3C3-56E6-F80A-BCB97017CAB2}"/>
          </ac:spMkLst>
        </pc:spChg>
        <pc:spChg chg="del">
          <ac:chgData name="김소희" userId="292a1162-0793-4577-a94d-2dae0dfa5995" providerId="ADAL" clId="{19DD5E1D-707F-455D-ABCB-D1E9E50499DD}" dt="2022-05-17T16:16:08.902" v="1685" actId="478"/>
          <ac:spMkLst>
            <pc:docMk/>
            <pc:sldMk cId="3828071118" sldId="280"/>
            <ac:spMk id="15" creationId="{275C0C19-5290-22B8-BF01-FA8CE7D24701}"/>
          </ac:spMkLst>
        </pc:spChg>
        <pc:spChg chg="add mod">
          <ac:chgData name="김소희" userId="292a1162-0793-4577-a94d-2dae0dfa5995" providerId="ADAL" clId="{19DD5E1D-707F-455D-ABCB-D1E9E50499DD}" dt="2022-05-17T16:39:13.757" v="2349" actId="1076"/>
          <ac:spMkLst>
            <pc:docMk/>
            <pc:sldMk cId="3828071118" sldId="280"/>
            <ac:spMk id="16" creationId="{D8CA5A1B-31D2-A7B6-B9A0-C67FA2695913}"/>
          </ac:spMkLst>
        </pc:spChg>
        <pc:spChg chg="add mod">
          <ac:chgData name="김소희" userId="292a1162-0793-4577-a94d-2dae0dfa5995" providerId="ADAL" clId="{19DD5E1D-707F-455D-ABCB-D1E9E50499DD}" dt="2022-05-17T16:30:12.426" v="2002" actId="1076"/>
          <ac:spMkLst>
            <pc:docMk/>
            <pc:sldMk cId="3828071118" sldId="280"/>
            <ac:spMk id="17" creationId="{8F976A47-39CA-7B2A-1011-BFE90DBF1771}"/>
          </ac:spMkLst>
        </pc:spChg>
        <pc:spChg chg="add mod">
          <ac:chgData name="김소희" userId="292a1162-0793-4577-a94d-2dae0dfa5995" providerId="ADAL" clId="{19DD5E1D-707F-455D-ABCB-D1E9E50499DD}" dt="2022-05-17T16:40:39.708" v="2541"/>
          <ac:spMkLst>
            <pc:docMk/>
            <pc:sldMk cId="3828071118" sldId="280"/>
            <ac:spMk id="18" creationId="{956618FE-7AC0-031E-EF16-EDA80A50C20D}"/>
          </ac:spMkLst>
        </pc:spChg>
        <pc:picChg chg="del">
          <ac:chgData name="김소희" userId="292a1162-0793-4577-a94d-2dae0dfa5995" providerId="ADAL" clId="{19DD5E1D-707F-455D-ABCB-D1E9E50499DD}" dt="2022-05-17T16:16:09.449" v="1686" actId="478"/>
          <ac:picMkLst>
            <pc:docMk/>
            <pc:sldMk cId="3828071118" sldId="280"/>
            <ac:picMk id="5" creationId="{15FFD0E1-7B4C-618F-6865-A23460548AE9}"/>
          </ac:picMkLst>
        </pc:picChg>
        <pc:picChg chg="add mod">
          <ac:chgData name="김소희" userId="292a1162-0793-4577-a94d-2dae0dfa5995" providerId="ADAL" clId="{19DD5E1D-707F-455D-ABCB-D1E9E50499DD}" dt="2022-05-17T16:39:19.606" v="2350" actId="1076"/>
          <ac:picMkLst>
            <pc:docMk/>
            <pc:sldMk cId="3828071118" sldId="280"/>
            <ac:picMk id="6" creationId="{F737AC0B-6764-D434-BE89-DEC3B0537AA2}"/>
          </ac:picMkLst>
        </pc:picChg>
        <pc:picChg chg="add mod">
          <ac:chgData name="김소희" userId="292a1162-0793-4577-a94d-2dae0dfa5995" providerId="ADAL" clId="{19DD5E1D-707F-455D-ABCB-D1E9E50499DD}" dt="2022-05-17T16:41:13.844" v="2545" actId="1076"/>
          <ac:picMkLst>
            <pc:docMk/>
            <pc:sldMk cId="3828071118" sldId="280"/>
            <ac:picMk id="19" creationId="{32F99F4F-B604-98B0-4D57-F3E4C1D58906}"/>
          </ac:picMkLst>
        </pc:picChg>
      </pc:sldChg>
      <pc:sldChg chg="addSp delSp modSp add mod ord">
        <pc:chgData name="김소희" userId="292a1162-0793-4577-a94d-2dae0dfa5995" providerId="ADAL" clId="{19DD5E1D-707F-455D-ABCB-D1E9E50499DD}" dt="2022-05-18T09:17:43.820" v="9302"/>
        <pc:sldMkLst>
          <pc:docMk/>
          <pc:sldMk cId="657318667" sldId="281"/>
        </pc:sldMkLst>
        <pc:spChg chg="del">
          <ac:chgData name="김소희" userId="292a1162-0793-4577-a94d-2dae0dfa5995" providerId="ADAL" clId="{19DD5E1D-707F-455D-ABCB-D1E9E50499DD}" dt="2022-05-18T09:16:46.202" v="9249" actId="478"/>
          <ac:spMkLst>
            <pc:docMk/>
            <pc:sldMk cId="657318667" sldId="281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7:52:57.217" v="3058" actId="1076"/>
          <ac:spMkLst>
            <pc:docMk/>
            <pc:sldMk cId="657318667" sldId="281"/>
            <ac:spMk id="10" creationId="{2A2D549C-1408-BBDB-BA01-5CF19166C7CB}"/>
          </ac:spMkLst>
        </pc:spChg>
        <pc:spChg chg="mod">
          <ac:chgData name="김소희" userId="292a1162-0793-4577-a94d-2dae0dfa5995" providerId="ADAL" clId="{19DD5E1D-707F-455D-ABCB-D1E9E50499DD}" dt="2022-05-17T18:35:05.341" v="5576" actId="1076"/>
          <ac:spMkLst>
            <pc:docMk/>
            <pc:sldMk cId="657318667" sldId="281"/>
            <ac:spMk id="11" creationId="{0BCF4107-610C-F3C4-8FFD-3AC05C6A4E35}"/>
          </ac:spMkLst>
        </pc:spChg>
        <pc:spChg chg="add mod">
          <ac:chgData name="김소희" userId="292a1162-0793-4577-a94d-2dae0dfa5995" providerId="ADAL" clId="{19DD5E1D-707F-455D-ABCB-D1E9E50499DD}" dt="2022-05-18T09:17:43.820" v="9302"/>
          <ac:spMkLst>
            <pc:docMk/>
            <pc:sldMk cId="657318667" sldId="281"/>
            <ac:spMk id="13" creationId="{8112C622-C293-C96B-FBEA-43E2CFC140B8}"/>
          </ac:spMkLst>
        </pc:spChg>
        <pc:spChg chg="mod">
          <ac:chgData name="김소희" userId="292a1162-0793-4577-a94d-2dae0dfa5995" providerId="ADAL" clId="{19DD5E1D-707F-455D-ABCB-D1E9E50499DD}" dt="2022-05-17T18:07:43.854" v="3852" actId="207"/>
          <ac:spMkLst>
            <pc:docMk/>
            <pc:sldMk cId="657318667" sldId="281"/>
            <ac:spMk id="16" creationId="{D8CA5A1B-31D2-A7B6-B9A0-C67FA2695913}"/>
          </ac:spMkLst>
        </pc:spChg>
        <pc:spChg chg="mod">
          <ac:chgData name="김소희" userId="292a1162-0793-4577-a94d-2dae0dfa5995" providerId="ADAL" clId="{19DD5E1D-707F-455D-ABCB-D1E9E50499DD}" dt="2022-05-17T16:41:41.222" v="2550" actId="1076"/>
          <ac:spMkLst>
            <pc:docMk/>
            <pc:sldMk cId="657318667" sldId="281"/>
            <ac:spMk id="17" creationId="{8F976A47-39CA-7B2A-1011-BFE90DBF1771}"/>
          </ac:spMkLst>
        </pc:spChg>
        <pc:picChg chg="mod">
          <ac:chgData name="김소희" userId="292a1162-0793-4577-a94d-2dae0dfa5995" providerId="ADAL" clId="{19DD5E1D-707F-455D-ABCB-D1E9E50499DD}" dt="2022-05-17T18:35:03.175" v="5575" actId="1076"/>
          <ac:picMkLst>
            <pc:docMk/>
            <pc:sldMk cId="657318667" sldId="281"/>
            <ac:picMk id="6" creationId="{F737AC0B-6764-D434-BE89-DEC3B0537AA2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7:47.908" v="9306"/>
        <pc:sldMkLst>
          <pc:docMk/>
          <pc:sldMk cId="3625348957" sldId="282"/>
        </pc:sldMkLst>
        <pc:spChg chg="del">
          <ac:chgData name="김소희" userId="292a1162-0793-4577-a94d-2dae0dfa5995" providerId="ADAL" clId="{19DD5E1D-707F-455D-ABCB-D1E9E50499DD}" dt="2022-05-18T09:16:46.986" v="9250" actId="478"/>
          <ac:spMkLst>
            <pc:docMk/>
            <pc:sldMk cId="3625348957" sldId="282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8:05:08.971" v="3830" actId="14100"/>
          <ac:spMkLst>
            <pc:docMk/>
            <pc:sldMk cId="3625348957" sldId="282"/>
            <ac:spMk id="9" creationId="{05596BCF-D308-A29D-49E5-1678F5F8F27E}"/>
          </ac:spMkLst>
        </pc:spChg>
        <pc:spChg chg="mod">
          <ac:chgData name="김소희" userId="292a1162-0793-4577-a94d-2dae0dfa5995" providerId="ADAL" clId="{19DD5E1D-707F-455D-ABCB-D1E9E50499DD}" dt="2022-05-17T18:06:32.085" v="3846" actId="113"/>
          <ac:spMkLst>
            <pc:docMk/>
            <pc:sldMk cId="3625348957" sldId="282"/>
            <ac:spMk id="10" creationId="{2A2D549C-1408-BBDB-BA01-5CF19166C7CB}"/>
          </ac:spMkLst>
        </pc:spChg>
        <pc:spChg chg="mod">
          <ac:chgData name="김소희" userId="292a1162-0793-4577-a94d-2dae0dfa5995" providerId="ADAL" clId="{19DD5E1D-707F-455D-ABCB-D1E9E50499DD}" dt="2022-05-17T18:06:41.116" v="3848" actId="1076"/>
          <ac:spMkLst>
            <pc:docMk/>
            <pc:sldMk cId="3625348957" sldId="282"/>
            <ac:spMk id="11" creationId="{0BCF4107-610C-F3C4-8FFD-3AC05C6A4E35}"/>
          </ac:spMkLst>
        </pc:spChg>
        <pc:spChg chg="add mod">
          <ac:chgData name="김소희" userId="292a1162-0793-4577-a94d-2dae0dfa5995" providerId="ADAL" clId="{19DD5E1D-707F-455D-ABCB-D1E9E50499DD}" dt="2022-05-18T09:17:47.908" v="9306"/>
          <ac:spMkLst>
            <pc:docMk/>
            <pc:sldMk cId="3625348957" sldId="282"/>
            <ac:spMk id="13" creationId="{A2ED8A07-F714-FE1F-FABB-FFACB04C4577}"/>
          </ac:spMkLst>
        </pc:spChg>
        <pc:spChg chg="del">
          <ac:chgData name="김소희" userId="292a1162-0793-4577-a94d-2dae0dfa5995" providerId="ADAL" clId="{19DD5E1D-707F-455D-ABCB-D1E9E50499DD}" dt="2022-05-17T16:42:58.547" v="2569" actId="478"/>
          <ac:spMkLst>
            <pc:docMk/>
            <pc:sldMk cId="3625348957" sldId="282"/>
            <ac:spMk id="16" creationId="{D8CA5A1B-31D2-A7B6-B9A0-C67FA2695913}"/>
          </ac:spMkLst>
        </pc:spChg>
        <pc:spChg chg="mod">
          <ac:chgData name="김소희" userId="292a1162-0793-4577-a94d-2dae0dfa5995" providerId="ADAL" clId="{19DD5E1D-707F-455D-ABCB-D1E9E50499DD}" dt="2022-05-17T16:42:30.672" v="2565" actId="20577"/>
          <ac:spMkLst>
            <pc:docMk/>
            <pc:sldMk cId="3625348957" sldId="282"/>
            <ac:spMk id="17" creationId="{8F976A47-39CA-7B2A-1011-BFE90DBF1771}"/>
          </ac:spMkLst>
        </pc:spChg>
        <pc:spChg chg="del">
          <ac:chgData name="김소희" userId="292a1162-0793-4577-a94d-2dae0dfa5995" providerId="ADAL" clId="{19DD5E1D-707F-455D-ABCB-D1E9E50499DD}" dt="2022-05-17T16:42:54.656" v="2567" actId="478"/>
          <ac:spMkLst>
            <pc:docMk/>
            <pc:sldMk cId="3625348957" sldId="282"/>
            <ac:spMk id="18" creationId="{956618FE-7AC0-031E-EF16-EDA80A50C20D}"/>
          </ac:spMkLst>
        </pc:spChg>
        <pc:spChg chg="add mod">
          <ac:chgData name="김소희" userId="292a1162-0793-4577-a94d-2dae0dfa5995" providerId="ADAL" clId="{19DD5E1D-707F-455D-ABCB-D1E9E50499DD}" dt="2022-05-17T18:06:50.664" v="3849" actId="1076"/>
          <ac:spMkLst>
            <pc:docMk/>
            <pc:sldMk cId="3625348957" sldId="282"/>
            <ac:spMk id="20" creationId="{FF8F9D5F-7748-BB04-E4D8-3E90A4C246F5}"/>
          </ac:spMkLst>
        </pc:spChg>
        <pc:spChg chg="add del mod">
          <ac:chgData name="김소희" userId="292a1162-0793-4577-a94d-2dae0dfa5995" providerId="ADAL" clId="{19DD5E1D-707F-455D-ABCB-D1E9E50499DD}" dt="2022-05-17T18:04:32.895" v="3821" actId="478"/>
          <ac:spMkLst>
            <pc:docMk/>
            <pc:sldMk cId="3625348957" sldId="282"/>
            <ac:spMk id="21" creationId="{04796F0A-037C-9086-E2FB-059FEE2AE868}"/>
          </ac:spMkLst>
        </pc:spChg>
        <pc:picChg chg="add mod">
          <ac:chgData name="김소희" userId="292a1162-0793-4577-a94d-2dae0dfa5995" providerId="ADAL" clId="{19DD5E1D-707F-455D-ABCB-D1E9E50499DD}" dt="2022-05-17T18:04:20.693" v="3815" actId="1076"/>
          <ac:picMkLst>
            <pc:docMk/>
            <pc:sldMk cId="3625348957" sldId="282"/>
            <ac:picMk id="5" creationId="{AC842D60-CB63-158E-B60A-306AF2B0CAB8}"/>
          </ac:picMkLst>
        </pc:picChg>
        <pc:picChg chg="del">
          <ac:chgData name="김소희" userId="292a1162-0793-4577-a94d-2dae0dfa5995" providerId="ADAL" clId="{19DD5E1D-707F-455D-ABCB-D1E9E50499DD}" dt="2022-05-17T16:42:52.669" v="2566" actId="478"/>
          <ac:picMkLst>
            <pc:docMk/>
            <pc:sldMk cId="3625348957" sldId="282"/>
            <ac:picMk id="6" creationId="{F737AC0B-6764-D434-BE89-DEC3B0537AA2}"/>
          </ac:picMkLst>
        </pc:picChg>
        <pc:picChg chg="add mod">
          <ac:chgData name="김소희" userId="292a1162-0793-4577-a94d-2dae0dfa5995" providerId="ADAL" clId="{19DD5E1D-707F-455D-ABCB-D1E9E50499DD}" dt="2022-05-17T18:06:38.526" v="3847" actId="1076"/>
          <ac:picMkLst>
            <pc:docMk/>
            <pc:sldMk cId="3625348957" sldId="282"/>
            <ac:picMk id="12" creationId="{E8584566-4C9B-915F-064E-9A75506A588C}"/>
          </ac:picMkLst>
        </pc:picChg>
        <pc:picChg chg="del">
          <ac:chgData name="김소희" userId="292a1162-0793-4577-a94d-2dae0dfa5995" providerId="ADAL" clId="{19DD5E1D-707F-455D-ABCB-D1E9E50499DD}" dt="2022-05-17T16:43:06.784" v="2573" actId="478"/>
          <ac:picMkLst>
            <pc:docMk/>
            <pc:sldMk cId="3625348957" sldId="282"/>
            <ac:picMk id="19" creationId="{32F99F4F-B604-98B0-4D57-F3E4C1D58906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54.313" v="9336" actId="207"/>
        <pc:sldMkLst>
          <pc:docMk/>
          <pc:sldMk cId="2646100110" sldId="283"/>
        </pc:sldMkLst>
        <pc:spChg chg="del">
          <ac:chgData name="김소희" userId="292a1162-0793-4577-a94d-2dae0dfa5995" providerId="ADAL" clId="{19DD5E1D-707F-455D-ABCB-D1E9E50499DD}" dt="2022-05-18T09:16:47.778" v="9251" actId="478"/>
          <ac:spMkLst>
            <pc:docMk/>
            <pc:sldMk cId="2646100110" sldId="283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8:18:07.652" v="4386" actId="1076"/>
          <ac:spMkLst>
            <pc:docMk/>
            <pc:sldMk cId="2646100110" sldId="283"/>
            <ac:spMk id="10" creationId="{2A2D549C-1408-BBDB-BA01-5CF19166C7CB}"/>
          </ac:spMkLst>
        </pc:spChg>
        <pc:spChg chg="del">
          <ac:chgData name="김소희" userId="292a1162-0793-4577-a94d-2dae0dfa5995" providerId="ADAL" clId="{19DD5E1D-707F-455D-ABCB-D1E9E50499DD}" dt="2022-05-17T17:56:11.116" v="3507" actId="478"/>
          <ac:spMkLst>
            <pc:docMk/>
            <pc:sldMk cId="2646100110" sldId="283"/>
            <ac:spMk id="11" creationId="{0BCF4107-610C-F3C4-8FFD-3AC05C6A4E35}"/>
          </ac:spMkLst>
        </pc:spChg>
        <pc:spChg chg="add mod">
          <ac:chgData name="김소희" userId="292a1162-0793-4577-a94d-2dae0dfa5995" providerId="ADAL" clId="{19DD5E1D-707F-455D-ABCB-D1E9E50499DD}" dt="2022-05-18T09:18:54.313" v="9336" actId="207"/>
          <ac:spMkLst>
            <pc:docMk/>
            <pc:sldMk cId="2646100110" sldId="283"/>
            <ac:spMk id="11" creationId="{CBE0DE54-0CEA-68F9-3C7E-D65D157C506B}"/>
          </ac:spMkLst>
        </pc:spChg>
        <pc:spChg chg="add mod">
          <ac:chgData name="김소희" userId="292a1162-0793-4577-a94d-2dae0dfa5995" providerId="ADAL" clId="{19DD5E1D-707F-455D-ABCB-D1E9E50499DD}" dt="2022-05-17T18:18:19.768" v="4392" actId="1076"/>
          <ac:spMkLst>
            <pc:docMk/>
            <pc:sldMk cId="2646100110" sldId="283"/>
            <ac:spMk id="14" creationId="{B24F1A25-3129-E5D0-F3F9-28126D2533B7}"/>
          </ac:spMkLst>
        </pc:spChg>
        <pc:spChg chg="add mod">
          <ac:chgData name="김소희" userId="292a1162-0793-4577-a94d-2dae0dfa5995" providerId="ADAL" clId="{19DD5E1D-707F-455D-ABCB-D1E9E50499DD}" dt="2022-05-17T18:39:35.148" v="5677" actId="12"/>
          <ac:spMkLst>
            <pc:docMk/>
            <pc:sldMk cId="2646100110" sldId="283"/>
            <ac:spMk id="15" creationId="{9D327483-3198-B9F9-1DAA-C0B62EDCE4F9}"/>
          </ac:spMkLst>
        </pc:spChg>
        <pc:spChg chg="mod">
          <ac:chgData name="김소희" userId="292a1162-0793-4577-a94d-2dae0dfa5995" providerId="ADAL" clId="{19DD5E1D-707F-455D-ABCB-D1E9E50499DD}" dt="2022-05-17T17:51:41.580" v="3052" actId="20577"/>
          <ac:spMkLst>
            <pc:docMk/>
            <pc:sldMk cId="2646100110" sldId="283"/>
            <ac:spMk id="17" creationId="{8F976A47-39CA-7B2A-1011-BFE90DBF1771}"/>
          </ac:spMkLst>
        </pc:spChg>
        <pc:spChg chg="del">
          <ac:chgData name="김소희" userId="292a1162-0793-4577-a94d-2dae0dfa5995" providerId="ADAL" clId="{19DD5E1D-707F-455D-ABCB-D1E9E50499DD}" dt="2022-05-17T17:56:11.965" v="3508" actId="478"/>
          <ac:spMkLst>
            <pc:docMk/>
            <pc:sldMk cId="2646100110" sldId="283"/>
            <ac:spMk id="20" creationId="{FF8F9D5F-7748-BB04-E4D8-3E90A4C246F5}"/>
          </ac:spMkLst>
        </pc:spChg>
        <pc:picChg chg="del">
          <ac:chgData name="김소희" userId="292a1162-0793-4577-a94d-2dae0dfa5995" providerId="ADAL" clId="{19DD5E1D-707F-455D-ABCB-D1E9E50499DD}" dt="2022-05-17T17:52:22.474" v="3053" actId="478"/>
          <ac:picMkLst>
            <pc:docMk/>
            <pc:sldMk cId="2646100110" sldId="283"/>
            <ac:picMk id="5" creationId="{AC842D60-CB63-158E-B60A-306AF2B0CAB8}"/>
          </ac:picMkLst>
        </pc:picChg>
        <pc:picChg chg="add mod">
          <ac:chgData name="김소희" userId="292a1162-0793-4577-a94d-2dae0dfa5995" providerId="ADAL" clId="{19DD5E1D-707F-455D-ABCB-D1E9E50499DD}" dt="2022-05-17T18:18:59.358" v="4402" actId="1076"/>
          <ac:picMkLst>
            <pc:docMk/>
            <pc:sldMk cId="2646100110" sldId="283"/>
            <ac:picMk id="6" creationId="{4125E24F-9B42-58DC-5A89-EC465EF1219F}"/>
          </ac:picMkLst>
        </pc:picChg>
        <pc:picChg chg="del">
          <ac:chgData name="김소희" userId="292a1162-0793-4577-a94d-2dae0dfa5995" providerId="ADAL" clId="{19DD5E1D-707F-455D-ABCB-D1E9E50499DD}" dt="2022-05-17T17:56:09.042" v="3506" actId="478"/>
          <ac:picMkLst>
            <pc:docMk/>
            <pc:sldMk cId="2646100110" sldId="283"/>
            <ac:picMk id="12" creationId="{E8584566-4C9B-915F-064E-9A75506A588C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06.542" v="9323" actId="20577"/>
        <pc:sldMkLst>
          <pc:docMk/>
          <pc:sldMk cId="1450016969" sldId="284"/>
        </pc:sldMkLst>
        <pc:spChg chg="del">
          <ac:chgData name="김소희" userId="292a1162-0793-4577-a94d-2dae0dfa5995" providerId="ADAL" clId="{19DD5E1D-707F-455D-ABCB-D1E9E50499DD}" dt="2022-05-18T09:16:48.540" v="9252" actId="478"/>
          <ac:spMkLst>
            <pc:docMk/>
            <pc:sldMk cId="1450016969" sldId="284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8:30:52.831" v="5308" actId="21"/>
          <ac:spMkLst>
            <pc:docMk/>
            <pc:sldMk cId="1450016969" sldId="284"/>
            <ac:spMk id="10" creationId="{2A2D549C-1408-BBDB-BA01-5CF19166C7CB}"/>
          </ac:spMkLst>
        </pc:spChg>
        <pc:spChg chg="add mod">
          <ac:chgData name="김소희" userId="292a1162-0793-4577-a94d-2dae0dfa5995" providerId="ADAL" clId="{19DD5E1D-707F-455D-ABCB-D1E9E50499DD}" dt="2022-05-18T09:18:06.542" v="9323" actId="20577"/>
          <ac:spMkLst>
            <pc:docMk/>
            <pc:sldMk cId="1450016969" sldId="284"/>
            <ac:spMk id="11" creationId="{AD03687D-F5FE-1440-0E7A-AB246B006BCC}"/>
          </ac:spMkLst>
        </pc:spChg>
        <pc:spChg chg="mod">
          <ac:chgData name="김소희" userId="292a1162-0793-4577-a94d-2dae0dfa5995" providerId="ADAL" clId="{19DD5E1D-707F-455D-ABCB-D1E9E50499DD}" dt="2022-05-17T18:34:47.995" v="5573" actId="1076"/>
          <ac:spMkLst>
            <pc:docMk/>
            <pc:sldMk cId="1450016969" sldId="284"/>
            <ac:spMk id="14" creationId="{B24F1A25-3129-E5D0-F3F9-28126D2533B7}"/>
          </ac:spMkLst>
        </pc:spChg>
        <pc:spChg chg="mod">
          <ac:chgData name="김소희" userId="292a1162-0793-4577-a94d-2dae0dfa5995" providerId="ADAL" clId="{19DD5E1D-707F-455D-ABCB-D1E9E50499DD}" dt="2022-05-17T18:33:48.240" v="5532"/>
          <ac:spMkLst>
            <pc:docMk/>
            <pc:sldMk cId="1450016969" sldId="284"/>
            <ac:spMk id="15" creationId="{9D327483-3198-B9F9-1DAA-C0B62EDCE4F9}"/>
          </ac:spMkLst>
        </pc:spChg>
        <pc:spChg chg="mod">
          <ac:chgData name="김소희" userId="292a1162-0793-4577-a94d-2dae0dfa5995" providerId="ADAL" clId="{19DD5E1D-707F-455D-ABCB-D1E9E50499DD}" dt="2022-05-17T18:21:25.894" v="4491" actId="20577"/>
          <ac:spMkLst>
            <pc:docMk/>
            <pc:sldMk cId="1450016969" sldId="284"/>
            <ac:spMk id="17" creationId="{8F976A47-39CA-7B2A-1011-BFE90DBF1771}"/>
          </ac:spMkLst>
        </pc:spChg>
        <pc:picChg chg="add mod">
          <ac:chgData name="김소희" userId="292a1162-0793-4577-a94d-2dae0dfa5995" providerId="ADAL" clId="{19DD5E1D-707F-455D-ABCB-D1E9E50499DD}" dt="2022-05-17T18:34:45.979" v="5572" actId="1076"/>
          <ac:picMkLst>
            <pc:docMk/>
            <pc:sldMk cId="1450016969" sldId="284"/>
            <ac:picMk id="5" creationId="{219135E2-5816-44D6-2CEA-198D0ACE303A}"/>
          </ac:picMkLst>
        </pc:picChg>
        <pc:picChg chg="del">
          <ac:chgData name="김소희" userId="292a1162-0793-4577-a94d-2dae0dfa5995" providerId="ADAL" clId="{19DD5E1D-707F-455D-ABCB-D1E9E50499DD}" dt="2022-05-17T18:28:24.987" v="5162" actId="478"/>
          <ac:picMkLst>
            <pc:docMk/>
            <pc:sldMk cId="1450016969" sldId="284"/>
            <ac:picMk id="6" creationId="{4125E24F-9B42-58DC-5A89-EC465EF1219F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08.182" v="9324" actId="20577"/>
        <pc:sldMkLst>
          <pc:docMk/>
          <pc:sldMk cId="3453633721" sldId="285"/>
        </pc:sldMkLst>
        <pc:spChg chg="del">
          <ac:chgData name="김소희" userId="292a1162-0793-4577-a94d-2dae0dfa5995" providerId="ADAL" clId="{19DD5E1D-707F-455D-ABCB-D1E9E50499DD}" dt="2022-05-18T09:16:49.378" v="9253" actId="478"/>
          <ac:spMkLst>
            <pc:docMk/>
            <pc:sldMk cId="3453633721" sldId="285"/>
            <ac:spMk id="4" creationId="{50821B38-5110-2868-079B-2908D26F3805}"/>
          </ac:spMkLst>
        </pc:spChg>
        <pc:spChg chg="add del">
          <ac:chgData name="김소희" userId="292a1162-0793-4577-a94d-2dae0dfa5995" providerId="ADAL" clId="{19DD5E1D-707F-455D-ABCB-D1E9E50499DD}" dt="2022-05-17T18:48:49.178" v="6332"/>
          <ac:spMkLst>
            <pc:docMk/>
            <pc:sldMk cId="3453633721" sldId="285"/>
            <ac:spMk id="8" creationId="{581B7324-2F50-D2C3-313F-FE5D45B91E0A}"/>
          </ac:spMkLst>
        </pc:spChg>
        <pc:spChg chg="del">
          <ac:chgData name="김소희" userId="292a1162-0793-4577-a94d-2dae0dfa5995" providerId="ADAL" clId="{19DD5E1D-707F-455D-ABCB-D1E9E50499DD}" dt="2022-05-17T18:34:42.765" v="5569" actId="478"/>
          <ac:spMkLst>
            <pc:docMk/>
            <pc:sldMk cId="3453633721" sldId="285"/>
            <ac:spMk id="10" creationId="{2A2D549C-1408-BBDB-BA01-5CF19166C7CB}"/>
          </ac:spMkLst>
        </pc:spChg>
        <pc:spChg chg="add mod">
          <ac:chgData name="김소희" userId="292a1162-0793-4577-a94d-2dae0dfa5995" providerId="ADAL" clId="{19DD5E1D-707F-455D-ABCB-D1E9E50499DD}" dt="2022-05-18T09:18:08.182" v="9324" actId="20577"/>
          <ac:spMkLst>
            <pc:docMk/>
            <pc:sldMk cId="3453633721" sldId="285"/>
            <ac:spMk id="10" creationId="{8A0F1246-57C0-E3DD-8D2C-77C0C31486DA}"/>
          </ac:spMkLst>
        </pc:spChg>
        <pc:spChg chg="add del mod">
          <ac:chgData name="김소희" userId="292a1162-0793-4577-a94d-2dae0dfa5995" providerId="ADAL" clId="{19DD5E1D-707F-455D-ABCB-D1E9E50499DD}" dt="2022-05-17T18:49:04.945" v="6337" actId="478"/>
          <ac:spMkLst>
            <pc:docMk/>
            <pc:sldMk cId="3453633721" sldId="285"/>
            <ac:spMk id="11" creationId="{19BEDCDA-FA86-2C1F-8F45-8B8AAEC3E2E1}"/>
          </ac:spMkLst>
        </pc:spChg>
        <pc:spChg chg="add del mod">
          <ac:chgData name="김소희" userId="292a1162-0793-4577-a94d-2dae0dfa5995" providerId="ADAL" clId="{19DD5E1D-707F-455D-ABCB-D1E9E50499DD}" dt="2022-05-17T18:48:52.750" v="6335"/>
          <ac:spMkLst>
            <pc:docMk/>
            <pc:sldMk cId="3453633721" sldId="285"/>
            <ac:spMk id="12" creationId="{4BEAB92E-7D48-4B47-6B04-7C666B10868B}"/>
          </ac:spMkLst>
        </pc:spChg>
        <pc:spChg chg="add mod">
          <ac:chgData name="김소희" userId="292a1162-0793-4577-a94d-2dae0dfa5995" providerId="ADAL" clId="{19DD5E1D-707F-455D-ABCB-D1E9E50499DD}" dt="2022-05-17T18:52:43.951" v="6457" actId="1076"/>
          <ac:spMkLst>
            <pc:docMk/>
            <pc:sldMk cId="3453633721" sldId="285"/>
            <ac:spMk id="13" creationId="{E0D36452-8230-E6AD-3115-92ED6EA3D48B}"/>
          </ac:spMkLst>
        </pc:spChg>
        <pc:spChg chg="del">
          <ac:chgData name="김소희" userId="292a1162-0793-4577-a94d-2dae0dfa5995" providerId="ADAL" clId="{19DD5E1D-707F-455D-ABCB-D1E9E50499DD}" dt="2022-05-17T18:34:43.980" v="5571" actId="478"/>
          <ac:spMkLst>
            <pc:docMk/>
            <pc:sldMk cId="3453633721" sldId="285"/>
            <ac:spMk id="14" creationId="{B24F1A25-3129-E5D0-F3F9-28126D2533B7}"/>
          </ac:spMkLst>
        </pc:spChg>
        <pc:spChg chg="del">
          <ac:chgData name="김소희" userId="292a1162-0793-4577-a94d-2dae0dfa5995" providerId="ADAL" clId="{19DD5E1D-707F-455D-ABCB-D1E9E50499DD}" dt="2022-05-17T18:35:57.412" v="5577" actId="478"/>
          <ac:spMkLst>
            <pc:docMk/>
            <pc:sldMk cId="3453633721" sldId="285"/>
            <ac:spMk id="15" creationId="{9D327483-3198-B9F9-1DAA-C0B62EDCE4F9}"/>
          </ac:spMkLst>
        </pc:spChg>
        <pc:spChg chg="add mod">
          <ac:chgData name="김소희" userId="292a1162-0793-4577-a94d-2dae0dfa5995" providerId="ADAL" clId="{19DD5E1D-707F-455D-ABCB-D1E9E50499DD}" dt="2022-05-17T18:52:49.668" v="6459" actId="14100"/>
          <ac:spMkLst>
            <pc:docMk/>
            <pc:sldMk cId="3453633721" sldId="285"/>
            <ac:spMk id="16" creationId="{C3EC388F-3052-1C38-5C2D-E66F166DD47C}"/>
          </ac:spMkLst>
        </pc:spChg>
        <pc:spChg chg="mod">
          <ac:chgData name="김소희" userId="292a1162-0793-4577-a94d-2dae0dfa5995" providerId="ADAL" clId="{19DD5E1D-707F-455D-ABCB-D1E9E50499DD}" dt="2022-05-17T18:34:42.044" v="5568"/>
          <ac:spMkLst>
            <pc:docMk/>
            <pc:sldMk cId="3453633721" sldId="285"/>
            <ac:spMk id="17" creationId="{8F976A47-39CA-7B2A-1011-BFE90DBF1771}"/>
          </ac:spMkLst>
        </pc:spChg>
        <pc:picChg chg="del">
          <ac:chgData name="김소희" userId="292a1162-0793-4577-a94d-2dae0dfa5995" providerId="ADAL" clId="{19DD5E1D-707F-455D-ABCB-D1E9E50499DD}" dt="2022-05-17T18:34:43.372" v="5570" actId="478"/>
          <ac:picMkLst>
            <pc:docMk/>
            <pc:sldMk cId="3453633721" sldId="285"/>
            <ac:picMk id="5" creationId="{219135E2-5816-44D6-2CEA-198D0ACE303A}"/>
          </ac:picMkLst>
        </pc:picChg>
        <pc:picChg chg="add mod">
          <ac:chgData name="김소희" userId="292a1162-0793-4577-a94d-2dae0dfa5995" providerId="ADAL" clId="{19DD5E1D-707F-455D-ABCB-D1E9E50499DD}" dt="2022-05-17T18:52:15.533" v="6446" actId="1076"/>
          <ac:picMkLst>
            <pc:docMk/>
            <pc:sldMk cId="3453633721" sldId="285"/>
            <ac:picMk id="6" creationId="{5E6B6E9E-A779-1D0E-8AC7-F85A82A0E926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09.614" v="9325" actId="20577"/>
        <pc:sldMkLst>
          <pc:docMk/>
          <pc:sldMk cId="3405258588" sldId="286"/>
        </pc:sldMkLst>
        <pc:spChg chg="del">
          <ac:chgData name="김소희" userId="292a1162-0793-4577-a94d-2dae0dfa5995" providerId="ADAL" clId="{19DD5E1D-707F-455D-ABCB-D1E9E50499DD}" dt="2022-05-18T09:16:50.148" v="9254" actId="478"/>
          <ac:spMkLst>
            <pc:docMk/>
            <pc:sldMk cId="3405258588" sldId="286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6:42:24.988" v="7401" actId="14100"/>
          <ac:spMkLst>
            <pc:docMk/>
            <pc:sldMk cId="3405258588" sldId="286"/>
            <ac:spMk id="6" creationId="{89EA6C23-A030-8594-5BC1-99807E8A194E}"/>
          </ac:spMkLst>
        </pc:spChg>
        <pc:spChg chg="mod">
          <ac:chgData name="김소희" userId="292a1162-0793-4577-a94d-2dae0dfa5995" providerId="ADAL" clId="{19DD5E1D-707F-455D-ABCB-D1E9E50499DD}" dt="2022-05-17T18:53:05.325" v="6479"/>
          <ac:spMkLst>
            <pc:docMk/>
            <pc:sldMk cId="3405258588" sldId="286"/>
            <ac:spMk id="7" creationId="{E7DEE974-EB0C-D00E-A3EE-DCD44F8EA78D}"/>
          </ac:spMkLst>
        </pc:spChg>
        <pc:spChg chg="add mod">
          <ac:chgData name="김소희" userId="292a1162-0793-4577-a94d-2dae0dfa5995" providerId="ADAL" clId="{19DD5E1D-707F-455D-ABCB-D1E9E50499DD}" dt="2022-05-18T06:38:09.094" v="7236" actId="207"/>
          <ac:spMkLst>
            <pc:docMk/>
            <pc:sldMk cId="3405258588" sldId="286"/>
            <ac:spMk id="10" creationId="{00C2CC9A-57CC-75B2-6216-6D78C29BECEE}"/>
          </ac:spMkLst>
        </pc:spChg>
        <pc:spChg chg="add mod">
          <ac:chgData name="김소희" userId="292a1162-0793-4577-a94d-2dae0dfa5995" providerId="ADAL" clId="{19DD5E1D-707F-455D-ABCB-D1E9E50499DD}" dt="2022-05-18T09:18:09.614" v="9325" actId="20577"/>
          <ac:spMkLst>
            <pc:docMk/>
            <pc:sldMk cId="3405258588" sldId="286"/>
            <ac:spMk id="11" creationId="{4E2DFD46-56A6-A7CB-7D5E-DF74BB7875F3}"/>
          </ac:spMkLst>
        </pc:spChg>
        <pc:spChg chg="del">
          <ac:chgData name="김소희" userId="292a1162-0793-4577-a94d-2dae0dfa5995" providerId="ADAL" clId="{19DD5E1D-707F-455D-ABCB-D1E9E50499DD}" dt="2022-05-17T18:54:06.324" v="6481" actId="478"/>
          <ac:spMkLst>
            <pc:docMk/>
            <pc:sldMk cId="3405258588" sldId="286"/>
            <ac:spMk id="13" creationId="{E0D36452-8230-E6AD-3115-92ED6EA3D48B}"/>
          </ac:spMkLst>
        </pc:spChg>
        <pc:spChg chg="del">
          <ac:chgData name="김소희" userId="292a1162-0793-4577-a94d-2dae0dfa5995" providerId="ADAL" clId="{19DD5E1D-707F-455D-ABCB-D1E9E50499DD}" dt="2022-05-17T18:54:05.324" v="6480" actId="478"/>
          <ac:spMkLst>
            <pc:docMk/>
            <pc:sldMk cId="3405258588" sldId="286"/>
            <ac:spMk id="16" creationId="{C3EC388F-3052-1C38-5C2D-E66F166DD47C}"/>
          </ac:spMkLst>
        </pc:spChg>
        <pc:spChg chg="del">
          <ac:chgData name="김소희" userId="292a1162-0793-4577-a94d-2dae0dfa5995" providerId="ADAL" clId="{19DD5E1D-707F-455D-ABCB-D1E9E50499DD}" dt="2022-05-17T18:54:08.525" v="6483" actId="478"/>
          <ac:spMkLst>
            <pc:docMk/>
            <pc:sldMk cId="3405258588" sldId="286"/>
            <ac:spMk id="17" creationId="{8F976A47-39CA-7B2A-1011-BFE90DBF1771}"/>
          </ac:spMkLst>
        </pc:spChg>
        <pc:picChg chg="add mod">
          <ac:chgData name="김소희" userId="292a1162-0793-4577-a94d-2dae0dfa5995" providerId="ADAL" clId="{19DD5E1D-707F-455D-ABCB-D1E9E50499DD}" dt="2022-05-18T06:36:36.079" v="7206" actId="1076"/>
          <ac:picMkLst>
            <pc:docMk/>
            <pc:sldMk cId="3405258588" sldId="286"/>
            <ac:picMk id="5" creationId="{D4389855-6E99-43CD-0DA9-3C3B05C4A3D0}"/>
          </ac:picMkLst>
        </pc:picChg>
        <pc:picChg chg="del">
          <ac:chgData name="김소희" userId="292a1162-0793-4577-a94d-2dae0dfa5995" providerId="ADAL" clId="{19DD5E1D-707F-455D-ABCB-D1E9E50499DD}" dt="2022-05-17T18:54:06.772" v="6482" actId="478"/>
          <ac:picMkLst>
            <pc:docMk/>
            <pc:sldMk cId="3405258588" sldId="286"/>
            <ac:picMk id="6" creationId="{5E6B6E9E-A779-1D0E-8AC7-F85A82A0E926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11.085" v="9326" actId="20577"/>
        <pc:sldMkLst>
          <pc:docMk/>
          <pc:sldMk cId="1442066310" sldId="287"/>
        </pc:sldMkLst>
        <pc:spChg chg="del">
          <ac:chgData name="김소희" userId="292a1162-0793-4577-a94d-2dae0dfa5995" providerId="ADAL" clId="{19DD5E1D-707F-455D-ABCB-D1E9E50499DD}" dt="2022-05-18T09:16:50.919" v="9255" actId="478"/>
          <ac:spMkLst>
            <pc:docMk/>
            <pc:sldMk cId="1442066310" sldId="287"/>
            <ac:spMk id="4" creationId="{50821B38-5110-2868-079B-2908D26F3805}"/>
          </ac:spMkLst>
        </pc:spChg>
        <pc:spChg chg="del">
          <ac:chgData name="김소희" userId="292a1162-0793-4577-a94d-2dae0dfa5995" providerId="ADAL" clId="{19DD5E1D-707F-455D-ABCB-D1E9E50499DD}" dt="2022-05-18T06:21:20.285" v="6602" actId="478"/>
          <ac:spMkLst>
            <pc:docMk/>
            <pc:sldMk cId="1442066310" sldId="287"/>
            <ac:spMk id="6" creationId="{89EA6C23-A030-8594-5BC1-99807E8A194E}"/>
          </ac:spMkLst>
        </pc:spChg>
        <pc:spChg chg="add mod">
          <ac:chgData name="김소희" userId="292a1162-0793-4577-a94d-2dae0dfa5995" providerId="ADAL" clId="{19DD5E1D-707F-455D-ABCB-D1E9E50499DD}" dt="2022-05-18T06:45:15.987" v="7410" actId="207"/>
          <ac:spMkLst>
            <pc:docMk/>
            <pc:sldMk cId="1442066310" sldId="287"/>
            <ac:spMk id="10" creationId="{E575DE2C-9843-BD71-007B-06827A722BCE}"/>
          </ac:spMkLst>
        </pc:spChg>
        <pc:spChg chg="add mod">
          <ac:chgData name="김소희" userId="292a1162-0793-4577-a94d-2dae0dfa5995" providerId="ADAL" clId="{19DD5E1D-707F-455D-ABCB-D1E9E50499DD}" dt="2022-05-18T06:38:12.597" v="7237" actId="207"/>
          <ac:spMkLst>
            <pc:docMk/>
            <pc:sldMk cId="1442066310" sldId="287"/>
            <ac:spMk id="11" creationId="{9AC33944-ADA8-E356-E130-0954DAE52056}"/>
          </ac:spMkLst>
        </pc:spChg>
        <pc:spChg chg="add mod">
          <ac:chgData name="김소희" userId="292a1162-0793-4577-a94d-2dae0dfa5995" providerId="ADAL" clId="{19DD5E1D-707F-455D-ABCB-D1E9E50499DD}" dt="2022-05-18T06:41:55.577" v="7396" actId="14100"/>
          <ac:spMkLst>
            <pc:docMk/>
            <pc:sldMk cId="1442066310" sldId="287"/>
            <ac:spMk id="20" creationId="{6988799E-60A1-710F-BC0E-E9A38CD61472}"/>
          </ac:spMkLst>
        </pc:spChg>
        <pc:spChg chg="add mod">
          <ac:chgData name="김소희" userId="292a1162-0793-4577-a94d-2dae0dfa5995" providerId="ADAL" clId="{19DD5E1D-707F-455D-ABCB-D1E9E50499DD}" dt="2022-05-18T09:18:11.085" v="9326" actId="20577"/>
          <ac:spMkLst>
            <pc:docMk/>
            <pc:sldMk cId="1442066310" sldId="287"/>
            <ac:spMk id="25" creationId="{024C7B90-E7B0-21E8-6402-5CB6BAF3DBF2}"/>
          </ac:spMkLst>
        </pc:spChg>
        <pc:picChg chg="del">
          <ac:chgData name="김소희" userId="292a1162-0793-4577-a94d-2dae0dfa5995" providerId="ADAL" clId="{19DD5E1D-707F-455D-ABCB-D1E9E50499DD}" dt="2022-05-18T06:21:19.299" v="6601" actId="478"/>
          <ac:picMkLst>
            <pc:docMk/>
            <pc:sldMk cId="1442066310" sldId="287"/>
            <ac:picMk id="5" creationId="{D4389855-6E99-43CD-0DA9-3C3B05C4A3D0}"/>
          </ac:picMkLst>
        </pc:picChg>
        <pc:picChg chg="add mod modCrop">
          <ac:chgData name="김소희" userId="292a1162-0793-4577-a94d-2dae0dfa5995" providerId="ADAL" clId="{19DD5E1D-707F-455D-ABCB-D1E9E50499DD}" dt="2022-05-18T06:39:56.351" v="7271" actId="1076"/>
          <ac:picMkLst>
            <pc:docMk/>
            <pc:sldMk cId="1442066310" sldId="287"/>
            <ac:picMk id="8" creationId="{D3658B69-4A72-E186-C808-1ECA592968E9}"/>
          </ac:picMkLst>
        </pc:picChg>
        <pc:picChg chg="add mod">
          <ac:chgData name="김소희" userId="292a1162-0793-4577-a94d-2dae0dfa5995" providerId="ADAL" clId="{19DD5E1D-707F-455D-ABCB-D1E9E50499DD}" dt="2022-05-18T06:43:51.454" v="7403" actId="693"/>
          <ac:picMkLst>
            <pc:docMk/>
            <pc:sldMk cId="1442066310" sldId="287"/>
            <ac:picMk id="13" creationId="{02AC8C7A-0A4E-4086-0AFB-68D6246F4672}"/>
          </ac:picMkLst>
        </pc:picChg>
        <pc:cxnChg chg="add mod">
          <ac:chgData name="김소희" userId="292a1162-0793-4577-a94d-2dae0dfa5995" providerId="ADAL" clId="{19DD5E1D-707F-455D-ABCB-D1E9E50499DD}" dt="2022-05-18T06:41:55.577" v="7396" actId="14100"/>
          <ac:cxnSpMkLst>
            <pc:docMk/>
            <pc:sldMk cId="1442066310" sldId="287"/>
            <ac:cxnSpMk id="15" creationId="{407DD50E-EE21-4D81-A94B-94553952FA0C}"/>
          </ac:cxnSpMkLst>
        </pc:cxnChg>
      </pc:sldChg>
      <pc:sldChg chg="addSp delSp modSp add mod">
        <pc:chgData name="김소희" userId="292a1162-0793-4577-a94d-2dae0dfa5995" providerId="ADAL" clId="{19DD5E1D-707F-455D-ABCB-D1E9E50499DD}" dt="2022-05-18T09:18:13.162" v="9327" actId="20577"/>
        <pc:sldMkLst>
          <pc:docMk/>
          <pc:sldMk cId="2654212268" sldId="288"/>
        </pc:sldMkLst>
        <pc:spChg chg="del">
          <ac:chgData name="김소희" userId="292a1162-0793-4577-a94d-2dae0dfa5995" providerId="ADAL" clId="{19DD5E1D-707F-455D-ABCB-D1E9E50499DD}" dt="2022-05-18T09:16:51.644" v="9256" actId="478"/>
          <ac:spMkLst>
            <pc:docMk/>
            <pc:sldMk cId="2654212268" sldId="288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6:45:23.076" v="7411" actId="207"/>
          <ac:spMkLst>
            <pc:docMk/>
            <pc:sldMk cId="2654212268" sldId="288"/>
            <ac:spMk id="10" creationId="{E575DE2C-9843-BD71-007B-06827A722BCE}"/>
          </ac:spMkLst>
        </pc:spChg>
        <pc:spChg chg="add mod">
          <ac:chgData name="김소희" userId="292a1162-0793-4577-a94d-2dae0dfa5995" providerId="ADAL" clId="{19DD5E1D-707F-455D-ABCB-D1E9E50499DD}" dt="2022-05-18T06:37:37.769" v="7228" actId="1076"/>
          <ac:spMkLst>
            <pc:docMk/>
            <pc:sldMk cId="2654212268" sldId="288"/>
            <ac:spMk id="12" creationId="{6F9B5444-05F8-FE4E-6F66-1D850DBF54C8}"/>
          </ac:spMkLst>
        </pc:spChg>
        <pc:spChg chg="add mod">
          <ac:chgData name="김소희" userId="292a1162-0793-4577-a94d-2dae0dfa5995" providerId="ADAL" clId="{19DD5E1D-707F-455D-ABCB-D1E9E50499DD}" dt="2022-05-18T06:38:22.479" v="7240" actId="1076"/>
          <ac:spMkLst>
            <pc:docMk/>
            <pc:sldMk cId="2654212268" sldId="288"/>
            <ac:spMk id="14" creationId="{EF4776CE-EB20-DD44-A0FA-0D600D9DC747}"/>
          </ac:spMkLst>
        </pc:spChg>
        <pc:spChg chg="add mod">
          <ac:chgData name="김소희" userId="292a1162-0793-4577-a94d-2dae0dfa5995" providerId="ADAL" clId="{19DD5E1D-707F-455D-ABCB-D1E9E50499DD}" dt="2022-05-18T06:38:51.514" v="7261" actId="20577"/>
          <ac:spMkLst>
            <pc:docMk/>
            <pc:sldMk cId="2654212268" sldId="288"/>
            <ac:spMk id="15" creationId="{02F2B0BA-B59D-1FD4-711C-940BA32603A1}"/>
          </ac:spMkLst>
        </pc:spChg>
        <pc:spChg chg="add del mod">
          <ac:chgData name="김소희" userId="292a1162-0793-4577-a94d-2dae0dfa5995" providerId="ADAL" clId="{19DD5E1D-707F-455D-ABCB-D1E9E50499DD}" dt="2022-05-18T06:37:49.396" v="7234" actId="478"/>
          <ac:spMkLst>
            <pc:docMk/>
            <pc:sldMk cId="2654212268" sldId="288"/>
            <ac:spMk id="16" creationId="{FE70C081-861D-2DC6-8A50-246BC78CAB5F}"/>
          </ac:spMkLst>
        </pc:spChg>
        <pc:spChg chg="add mod">
          <ac:chgData name="김소희" userId="292a1162-0793-4577-a94d-2dae0dfa5995" providerId="ADAL" clId="{19DD5E1D-707F-455D-ABCB-D1E9E50499DD}" dt="2022-05-18T06:38:15.019" v="7238" actId="207"/>
          <ac:spMkLst>
            <pc:docMk/>
            <pc:sldMk cId="2654212268" sldId="288"/>
            <ac:spMk id="17" creationId="{97D97CA5-3C0E-FB2E-0B3E-0E7417D4851F}"/>
          </ac:spMkLst>
        </pc:spChg>
        <pc:spChg chg="add mod">
          <ac:chgData name="김소희" userId="292a1162-0793-4577-a94d-2dae0dfa5995" providerId="ADAL" clId="{19DD5E1D-707F-455D-ABCB-D1E9E50499DD}" dt="2022-05-18T09:18:13.162" v="9327" actId="20577"/>
          <ac:spMkLst>
            <pc:docMk/>
            <pc:sldMk cId="2654212268" sldId="288"/>
            <ac:spMk id="18" creationId="{C86E52DA-F314-9290-943B-FF453D8016A0}"/>
          </ac:spMkLst>
        </pc:spChg>
        <pc:picChg chg="add mod">
          <ac:chgData name="김소희" userId="292a1162-0793-4577-a94d-2dae0dfa5995" providerId="ADAL" clId="{19DD5E1D-707F-455D-ABCB-D1E9E50499DD}" dt="2022-05-18T06:38:29.027" v="7241" actId="1076"/>
          <ac:picMkLst>
            <pc:docMk/>
            <pc:sldMk cId="2654212268" sldId="288"/>
            <ac:picMk id="5" creationId="{DC72B4C2-3AE8-1FF0-07AF-7DE22D33DFFC}"/>
          </ac:picMkLst>
        </pc:picChg>
        <pc:picChg chg="del">
          <ac:chgData name="김소희" userId="292a1162-0793-4577-a94d-2dae0dfa5995" providerId="ADAL" clId="{19DD5E1D-707F-455D-ABCB-D1E9E50499DD}" dt="2022-05-18T06:24:07.702" v="6695" actId="478"/>
          <ac:picMkLst>
            <pc:docMk/>
            <pc:sldMk cId="2654212268" sldId="288"/>
            <ac:picMk id="8" creationId="{D3658B69-4A72-E186-C808-1ECA592968E9}"/>
          </ac:picMkLst>
        </pc:picChg>
        <pc:picChg chg="add mod">
          <ac:chgData name="김소희" userId="292a1162-0793-4577-a94d-2dae0dfa5995" providerId="ADAL" clId="{19DD5E1D-707F-455D-ABCB-D1E9E50499DD}" dt="2022-05-18T06:38:32.333" v="7242" actId="1076"/>
          <ac:picMkLst>
            <pc:docMk/>
            <pc:sldMk cId="2654212268" sldId="288"/>
            <ac:picMk id="11" creationId="{58EE488B-75F0-8669-771D-0A3901505CA9}"/>
          </ac:picMkLst>
        </pc:picChg>
        <pc:picChg chg="add mod">
          <ac:chgData name="김소희" userId="292a1162-0793-4577-a94d-2dae0dfa5995" providerId="ADAL" clId="{19DD5E1D-707F-455D-ABCB-D1E9E50499DD}" dt="2022-05-18T06:37:39.280" v="7229" actId="1076"/>
          <ac:picMkLst>
            <pc:docMk/>
            <pc:sldMk cId="2654212268" sldId="288"/>
            <ac:picMk id="13" creationId="{B75EBE12-5A4F-AFCD-3A36-70AD16BF3C5E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17.402" v="9330"/>
        <pc:sldMkLst>
          <pc:docMk/>
          <pc:sldMk cId="844209197" sldId="289"/>
        </pc:sldMkLst>
        <pc:spChg chg="del">
          <ac:chgData name="김소희" userId="292a1162-0793-4577-a94d-2dae0dfa5995" providerId="ADAL" clId="{19DD5E1D-707F-455D-ABCB-D1E9E50499DD}" dt="2022-05-18T09:16:52.388" v="9257" actId="478"/>
          <ac:spMkLst>
            <pc:docMk/>
            <pc:sldMk cId="844209197" sldId="289"/>
            <ac:spMk id="4" creationId="{50821B38-5110-2868-079B-2908D26F3805}"/>
          </ac:spMkLst>
        </pc:spChg>
        <pc:spChg chg="add del mod">
          <ac:chgData name="김소희" userId="292a1162-0793-4577-a94d-2dae0dfa5995" providerId="ADAL" clId="{19DD5E1D-707F-455D-ABCB-D1E9E50499DD}" dt="2022-05-18T06:30:13.464" v="7015" actId="21"/>
          <ac:spMkLst>
            <pc:docMk/>
            <pc:sldMk cId="844209197" sldId="289"/>
            <ac:spMk id="8" creationId="{5638993B-37C5-01CF-74B4-8CF6835F71FE}"/>
          </ac:spMkLst>
        </pc:spChg>
        <pc:spChg chg="del">
          <ac:chgData name="김소희" userId="292a1162-0793-4577-a94d-2dae0dfa5995" providerId="ADAL" clId="{19DD5E1D-707F-455D-ABCB-D1E9E50499DD}" dt="2022-05-18T06:28:30.528" v="6997" actId="478"/>
          <ac:spMkLst>
            <pc:docMk/>
            <pc:sldMk cId="844209197" sldId="289"/>
            <ac:spMk id="10" creationId="{E575DE2C-9843-BD71-007B-06827A722BCE}"/>
          </ac:spMkLst>
        </pc:spChg>
        <pc:spChg chg="add mod">
          <ac:chgData name="김소희" userId="292a1162-0793-4577-a94d-2dae0dfa5995" providerId="ADAL" clId="{19DD5E1D-707F-455D-ABCB-D1E9E50499DD}" dt="2022-05-18T06:45:34.304" v="7412" actId="207"/>
          <ac:spMkLst>
            <pc:docMk/>
            <pc:sldMk cId="844209197" sldId="289"/>
            <ac:spMk id="13" creationId="{EF94D306-576E-0603-7C88-309CB04C73D8}"/>
          </ac:spMkLst>
        </pc:spChg>
        <pc:spChg chg="add mod">
          <ac:chgData name="김소희" userId="292a1162-0793-4577-a94d-2dae0dfa5995" providerId="ADAL" clId="{19DD5E1D-707F-455D-ABCB-D1E9E50499DD}" dt="2022-05-18T06:58:33.254" v="7885" actId="404"/>
          <ac:spMkLst>
            <pc:docMk/>
            <pc:sldMk cId="844209197" sldId="289"/>
            <ac:spMk id="14" creationId="{99903108-21C7-4F0D-038F-5357E3CC578A}"/>
          </ac:spMkLst>
        </pc:spChg>
        <pc:spChg chg="add mod">
          <ac:chgData name="김소희" userId="292a1162-0793-4577-a94d-2dae0dfa5995" providerId="ADAL" clId="{19DD5E1D-707F-455D-ABCB-D1E9E50499DD}" dt="2022-05-18T06:51:58.495" v="7838" actId="14100"/>
          <ac:spMkLst>
            <pc:docMk/>
            <pc:sldMk cId="844209197" sldId="289"/>
            <ac:spMk id="19" creationId="{0A94D1DC-54BD-2988-8144-5132566E5A2F}"/>
          </ac:spMkLst>
        </pc:spChg>
        <pc:spChg chg="add mod">
          <ac:chgData name="김소희" userId="292a1162-0793-4577-a94d-2dae0dfa5995" providerId="ADAL" clId="{19DD5E1D-707F-455D-ABCB-D1E9E50499DD}" dt="2022-05-18T09:18:17.402" v="9330"/>
          <ac:spMkLst>
            <pc:docMk/>
            <pc:sldMk cId="844209197" sldId="289"/>
            <ac:spMk id="21" creationId="{21C71180-D4CA-C7AD-F4CA-9A3112DE8AF3}"/>
          </ac:spMkLst>
        </pc:spChg>
        <pc:picChg chg="del">
          <ac:chgData name="김소희" userId="292a1162-0793-4577-a94d-2dae0dfa5995" providerId="ADAL" clId="{19DD5E1D-707F-455D-ABCB-D1E9E50499DD}" dt="2022-05-18T06:27:18.837" v="6939" actId="478"/>
          <ac:picMkLst>
            <pc:docMk/>
            <pc:sldMk cId="844209197" sldId="289"/>
            <ac:picMk id="5" creationId="{DC72B4C2-3AE8-1FF0-07AF-7DE22D33DFFC}"/>
          </ac:picMkLst>
        </pc:picChg>
        <pc:picChg chg="add del mod">
          <ac:chgData name="김소희" userId="292a1162-0793-4577-a94d-2dae0dfa5995" providerId="ADAL" clId="{19DD5E1D-707F-455D-ABCB-D1E9E50499DD}" dt="2022-05-18T06:30:06.825" v="7010" actId="21"/>
          <ac:picMkLst>
            <pc:docMk/>
            <pc:sldMk cId="844209197" sldId="289"/>
            <ac:picMk id="6" creationId="{C9F1A799-EA70-5EBD-F866-5D98C57A1B75}"/>
          </ac:picMkLst>
        </pc:picChg>
        <pc:picChg chg="add del mod">
          <ac:chgData name="김소희" userId="292a1162-0793-4577-a94d-2dae0dfa5995" providerId="ADAL" clId="{19DD5E1D-707F-455D-ABCB-D1E9E50499DD}" dt="2022-05-18T06:30:18.689" v="7018" actId="21"/>
          <ac:picMkLst>
            <pc:docMk/>
            <pc:sldMk cId="844209197" sldId="289"/>
            <ac:picMk id="12" creationId="{257EEE78-CE42-2A16-97A9-9EA7DA4C4FCD}"/>
          </ac:picMkLst>
        </pc:picChg>
        <pc:picChg chg="add mod">
          <ac:chgData name="김소희" userId="292a1162-0793-4577-a94d-2dae0dfa5995" providerId="ADAL" clId="{19DD5E1D-707F-455D-ABCB-D1E9E50499DD}" dt="2022-05-18T06:50:28.001" v="7728" actId="1076"/>
          <ac:picMkLst>
            <pc:docMk/>
            <pc:sldMk cId="844209197" sldId="289"/>
            <ac:picMk id="16" creationId="{30C39AA9-51B1-7A98-4C9A-4ECA49A9EE6F}"/>
          </ac:picMkLst>
        </pc:picChg>
        <pc:picChg chg="add del mod">
          <ac:chgData name="김소희" userId="292a1162-0793-4577-a94d-2dae0dfa5995" providerId="ADAL" clId="{19DD5E1D-707F-455D-ABCB-D1E9E50499DD}" dt="2022-05-18T07:02:33.117" v="7943" actId="478"/>
          <ac:picMkLst>
            <pc:docMk/>
            <pc:sldMk cId="844209197" sldId="289"/>
            <ac:picMk id="18" creationId="{54D208FE-6A00-97E2-33A3-48529C55B537}"/>
          </ac:picMkLst>
        </pc:picChg>
        <pc:picChg chg="add mod">
          <ac:chgData name="김소희" userId="292a1162-0793-4577-a94d-2dae0dfa5995" providerId="ADAL" clId="{19DD5E1D-707F-455D-ABCB-D1E9E50499DD}" dt="2022-05-18T07:02:33.567" v="7944"/>
          <ac:picMkLst>
            <pc:docMk/>
            <pc:sldMk cId="844209197" sldId="289"/>
            <ac:picMk id="20" creationId="{7B20A66C-47AC-3CAA-E2F5-5A3C4E1609D0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23.601" v="9333"/>
        <pc:sldMkLst>
          <pc:docMk/>
          <pc:sldMk cId="596839100" sldId="290"/>
        </pc:sldMkLst>
        <pc:spChg chg="del">
          <ac:chgData name="김소희" userId="292a1162-0793-4577-a94d-2dae0dfa5995" providerId="ADAL" clId="{19DD5E1D-707F-455D-ABCB-D1E9E50499DD}" dt="2022-05-18T09:16:53.140" v="9258" actId="478"/>
          <ac:spMkLst>
            <pc:docMk/>
            <pc:sldMk cId="596839100" sldId="290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6:59:44.964" v="7938" actId="14100"/>
          <ac:spMkLst>
            <pc:docMk/>
            <pc:sldMk cId="596839100" sldId="290"/>
            <ac:spMk id="13" creationId="{EF94D306-576E-0603-7C88-309CB04C73D8}"/>
          </ac:spMkLst>
        </pc:spChg>
        <pc:spChg chg="del">
          <ac:chgData name="김소희" userId="292a1162-0793-4577-a94d-2dae0dfa5995" providerId="ADAL" clId="{19DD5E1D-707F-455D-ABCB-D1E9E50499DD}" dt="2022-05-18T07:02:37.525" v="7946" actId="478"/>
          <ac:spMkLst>
            <pc:docMk/>
            <pc:sldMk cId="596839100" sldId="290"/>
            <ac:spMk id="14" creationId="{99903108-21C7-4F0D-038F-5357E3CC578A}"/>
          </ac:spMkLst>
        </pc:spChg>
        <pc:spChg chg="add mod">
          <ac:chgData name="김소희" userId="292a1162-0793-4577-a94d-2dae0dfa5995" providerId="ADAL" clId="{19DD5E1D-707F-455D-ABCB-D1E9E50499DD}" dt="2022-05-18T09:18:23.601" v="9333"/>
          <ac:spMkLst>
            <pc:docMk/>
            <pc:sldMk cId="596839100" sldId="290"/>
            <ac:spMk id="15" creationId="{DC056076-2F1F-F679-8A10-6F62EC368C99}"/>
          </ac:spMkLst>
        </pc:spChg>
        <pc:spChg chg="add del mod">
          <ac:chgData name="김소희" userId="292a1162-0793-4577-a94d-2dae0dfa5995" providerId="ADAL" clId="{19DD5E1D-707F-455D-ABCB-D1E9E50499DD}" dt="2022-05-18T07:08:12.700" v="8269" actId="1076"/>
          <ac:spMkLst>
            <pc:docMk/>
            <pc:sldMk cId="596839100" sldId="290"/>
            <ac:spMk id="19" creationId="{0A94D1DC-54BD-2988-8144-5132566E5A2F}"/>
          </ac:spMkLst>
        </pc:spChg>
        <pc:picChg chg="add del mod">
          <ac:chgData name="김소희" userId="292a1162-0793-4577-a94d-2dae0dfa5995" providerId="ADAL" clId="{19DD5E1D-707F-455D-ABCB-D1E9E50499DD}" dt="2022-05-18T07:02:31.473" v="7942" actId="21"/>
          <ac:picMkLst>
            <pc:docMk/>
            <pc:sldMk cId="596839100" sldId="290"/>
            <ac:picMk id="5" creationId="{F69368F6-F5BF-0B35-A12A-6D0A7CCCD409}"/>
          </ac:picMkLst>
        </pc:picChg>
        <pc:picChg chg="add mod modCrop">
          <ac:chgData name="김소희" userId="292a1162-0793-4577-a94d-2dae0dfa5995" providerId="ADAL" clId="{19DD5E1D-707F-455D-ABCB-D1E9E50499DD}" dt="2022-05-18T07:08:08.547" v="8268" actId="1076"/>
          <ac:picMkLst>
            <pc:docMk/>
            <pc:sldMk cId="596839100" sldId="290"/>
            <ac:picMk id="8" creationId="{B4E8FA56-E427-AB2F-D77F-7C34AE4645FE}"/>
          </ac:picMkLst>
        </pc:picChg>
        <pc:picChg chg="del">
          <ac:chgData name="김소희" userId="292a1162-0793-4577-a94d-2dae0dfa5995" providerId="ADAL" clId="{19DD5E1D-707F-455D-ABCB-D1E9E50499DD}" dt="2022-05-18T07:02:36.133" v="7945" actId="478"/>
          <ac:picMkLst>
            <pc:docMk/>
            <pc:sldMk cId="596839100" sldId="290"/>
            <ac:picMk id="16" creationId="{30C39AA9-51B1-7A98-4C9A-4ECA49A9EE6F}"/>
          </ac:picMkLst>
        </pc:picChg>
        <pc:picChg chg="del">
          <ac:chgData name="김소희" userId="292a1162-0793-4577-a94d-2dae0dfa5995" providerId="ADAL" clId="{19DD5E1D-707F-455D-ABCB-D1E9E50499DD}" dt="2022-05-18T07:02:22.188" v="7939" actId="478"/>
          <ac:picMkLst>
            <pc:docMk/>
            <pc:sldMk cId="596839100" sldId="290"/>
            <ac:picMk id="18" creationId="{54D208FE-6A00-97E2-33A3-48529C55B537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7:59.187" v="9321"/>
        <pc:sldMkLst>
          <pc:docMk/>
          <pc:sldMk cId="2249752868" sldId="291"/>
        </pc:sldMkLst>
        <pc:spChg chg="del">
          <ac:chgData name="김소희" userId="292a1162-0793-4577-a94d-2dae0dfa5995" providerId="ADAL" clId="{19DD5E1D-707F-455D-ABCB-D1E9E50499DD}" dt="2022-05-18T09:16:53.914" v="9259" actId="478"/>
          <ac:spMkLst>
            <pc:docMk/>
            <pc:sldMk cId="2249752868" sldId="291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7:09:13.177" v="8288"/>
          <ac:spMkLst>
            <pc:docMk/>
            <pc:sldMk cId="2249752868" sldId="291"/>
            <ac:spMk id="7" creationId="{E7DEE974-EB0C-D00E-A3EE-DCD44F8EA78D}"/>
          </ac:spMkLst>
        </pc:spChg>
        <pc:spChg chg="add mod">
          <ac:chgData name="김소희" userId="292a1162-0793-4577-a94d-2dae0dfa5995" providerId="ADAL" clId="{19DD5E1D-707F-455D-ABCB-D1E9E50499DD}" dt="2022-05-18T07:17:11.386" v="8999" actId="1076"/>
          <ac:spMkLst>
            <pc:docMk/>
            <pc:sldMk cId="2249752868" sldId="291"/>
            <ac:spMk id="10" creationId="{2C802CB6-5227-A778-DD42-82AEBD68F601}"/>
          </ac:spMkLst>
        </pc:spChg>
        <pc:spChg chg="add mod">
          <ac:chgData name="김소희" userId="292a1162-0793-4577-a94d-2dae0dfa5995" providerId="ADAL" clId="{19DD5E1D-707F-455D-ABCB-D1E9E50499DD}" dt="2022-05-18T09:17:59.187" v="9321"/>
          <ac:spMkLst>
            <pc:docMk/>
            <pc:sldMk cId="2249752868" sldId="291"/>
            <ac:spMk id="11" creationId="{F60725D9-18F3-0B2F-2476-35796F887E3A}"/>
          </ac:spMkLst>
        </pc:spChg>
        <pc:spChg chg="add del mod">
          <ac:chgData name="김소희" userId="292a1162-0793-4577-a94d-2dae0dfa5995" providerId="ADAL" clId="{19DD5E1D-707F-455D-ABCB-D1E9E50499DD}" dt="2022-05-18T09:17:56.883" v="9317"/>
          <ac:spMkLst>
            <pc:docMk/>
            <pc:sldMk cId="2249752868" sldId="291"/>
            <ac:spMk id="12" creationId="{5CCB57EF-C2CB-38D3-0335-27FF0BD8743D}"/>
          </ac:spMkLst>
        </pc:spChg>
        <pc:spChg chg="del">
          <ac:chgData name="김소희" userId="292a1162-0793-4577-a94d-2dae0dfa5995" providerId="ADAL" clId="{19DD5E1D-707F-455D-ABCB-D1E9E50499DD}" dt="2022-05-18T07:09:08.072" v="8272" actId="478"/>
          <ac:spMkLst>
            <pc:docMk/>
            <pc:sldMk cId="2249752868" sldId="291"/>
            <ac:spMk id="13" creationId="{EF94D306-576E-0603-7C88-309CB04C73D8}"/>
          </ac:spMkLst>
        </pc:spChg>
        <pc:spChg chg="mod">
          <ac:chgData name="김소희" userId="292a1162-0793-4577-a94d-2dae0dfa5995" providerId="ADAL" clId="{19DD5E1D-707F-455D-ABCB-D1E9E50499DD}" dt="2022-05-18T07:12:32.969" v="8737" actId="1076"/>
          <ac:spMkLst>
            <pc:docMk/>
            <pc:sldMk cId="2249752868" sldId="291"/>
            <ac:spMk id="19" creationId="{0A94D1DC-54BD-2988-8144-5132566E5A2F}"/>
          </ac:spMkLst>
        </pc:spChg>
        <pc:picChg chg="del">
          <ac:chgData name="김소희" userId="292a1162-0793-4577-a94d-2dae0dfa5995" providerId="ADAL" clId="{19DD5E1D-707F-455D-ABCB-D1E9E50499DD}" dt="2022-05-18T07:09:06.770" v="8271" actId="478"/>
          <ac:picMkLst>
            <pc:docMk/>
            <pc:sldMk cId="2249752868" sldId="291"/>
            <ac:picMk id="8" creationId="{B4E8FA56-E427-AB2F-D77F-7C34AE4645FE}"/>
          </ac:picMkLst>
        </pc:picChg>
      </pc:sldChg>
    </pc:docChg>
  </pc:docChgLst>
  <pc:docChgLst>
    <pc:chgData name="김소희" userId="292a1162-0793-4577-a94d-2dae0dfa5995" providerId="ADAL" clId="{3F09B7EE-774E-4A3A-BE0A-C8087744A9C2}"/>
    <pc:docChg chg="undo custSel addSld modSld sldOrd modMainMaster">
      <pc:chgData name="김소희" userId="292a1162-0793-4577-a94d-2dae0dfa5995" providerId="ADAL" clId="{3F09B7EE-774E-4A3A-BE0A-C8087744A9C2}" dt="2022-06-15T06:05:14.550" v="2162" actId="113"/>
      <pc:docMkLst>
        <pc:docMk/>
      </pc:docMkLst>
      <pc:sldChg chg="modNotesTx">
        <pc:chgData name="김소희" userId="292a1162-0793-4577-a94d-2dae0dfa5995" providerId="ADAL" clId="{3F09B7EE-774E-4A3A-BE0A-C8087744A9C2}" dt="2022-06-14T16:33:06.679" v="2146" actId="20577"/>
        <pc:sldMkLst>
          <pc:docMk/>
          <pc:sldMk cId="3100450580" sldId="259"/>
        </pc:sldMkLst>
      </pc:sldChg>
      <pc:sldChg chg="modSp mod">
        <pc:chgData name="김소희" userId="292a1162-0793-4577-a94d-2dae0dfa5995" providerId="ADAL" clId="{3F09B7EE-774E-4A3A-BE0A-C8087744A9C2}" dt="2022-06-15T06:05:14.550" v="2162" actId="113"/>
        <pc:sldMkLst>
          <pc:docMk/>
          <pc:sldMk cId="1311146594" sldId="295"/>
        </pc:sldMkLst>
        <pc:spChg chg="mod">
          <ac:chgData name="김소희" userId="292a1162-0793-4577-a94d-2dae0dfa5995" providerId="ADAL" clId="{3F09B7EE-774E-4A3A-BE0A-C8087744A9C2}" dt="2022-06-15T06:05:10.718" v="2160" actId="20577"/>
          <ac:spMkLst>
            <pc:docMk/>
            <pc:sldMk cId="1311146594" sldId="295"/>
            <ac:spMk id="16" creationId="{94B031FC-AAD8-D07C-7C7D-F4E621085325}"/>
          </ac:spMkLst>
        </pc:spChg>
        <pc:spChg chg="mod">
          <ac:chgData name="김소희" userId="292a1162-0793-4577-a94d-2dae0dfa5995" providerId="ADAL" clId="{3F09B7EE-774E-4A3A-BE0A-C8087744A9C2}" dt="2022-06-15T06:05:14.550" v="2162" actId="113"/>
          <ac:spMkLst>
            <pc:docMk/>
            <pc:sldMk cId="1311146594" sldId="295"/>
            <ac:spMk id="25" creationId="{F8702412-CE07-11D1-8977-2F5881549B4A}"/>
          </ac:spMkLst>
        </pc:spChg>
      </pc:sldChg>
      <pc:sldChg chg="modSp mod">
        <pc:chgData name="김소희" userId="292a1162-0793-4577-a94d-2dae0dfa5995" providerId="ADAL" clId="{3F09B7EE-774E-4A3A-BE0A-C8087744A9C2}" dt="2022-06-14T15:58:46.951" v="1239" actId="207"/>
        <pc:sldMkLst>
          <pc:docMk/>
          <pc:sldMk cId="194051546" sldId="296"/>
        </pc:sldMkLst>
        <pc:spChg chg="mod">
          <ac:chgData name="김소희" userId="292a1162-0793-4577-a94d-2dae0dfa5995" providerId="ADAL" clId="{3F09B7EE-774E-4A3A-BE0A-C8087744A9C2}" dt="2022-06-14T15:58:46.951" v="1239" actId="207"/>
          <ac:spMkLst>
            <pc:docMk/>
            <pc:sldMk cId="194051546" sldId="296"/>
            <ac:spMk id="8" creationId="{13520C3F-5CAD-A6E4-35D5-17EC1B7D6118}"/>
          </ac:spMkLst>
        </pc:spChg>
      </pc:sldChg>
      <pc:sldChg chg="addSp modSp mod">
        <pc:chgData name="김소희" userId="292a1162-0793-4577-a94d-2dae0dfa5995" providerId="ADAL" clId="{3F09B7EE-774E-4A3A-BE0A-C8087744A9C2}" dt="2022-06-14T15:15:00.473" v="440" actId="14100"/>
        <pc:sldMkLst>
          <pc:docMk/>
          <pc:sldMk cId="3583409633" sldId="301"/>
        </pc:sldMkLst>
        <pc:spChg chg="add mod">
          <ac:chgData name="김소희" userId="292a1162-0793-4577-a94d-2dae0dfa5995" providerId="ADAL" clId="{3F09B7EE-774E-4A3A-BE0A-C8087744A9C2}" dt="2022-06-14T15:09:03.470" v="217" actId="1035"/>
          <ac:spMkLst>
            <pc:docMk/>
            <pc:sldMk cId="3583409633" sldId="301"/>
            <ac:spMk id="15" creationId="{5877D545-B102-502E-1C65-D5E4C3F0390D}"/>
          </ac:spMkLst>
        </pc:spChg>
        <pc:spChg chg="add mod">
          <ac:chgData name="김소희" userId="292a1162-0793-4577-a94d-2dae0dfa5995" providerId="ADAL" clId="{3F09B7EE-774E-4A3A-BE0A-C8087744A9C2}" dt="2022-06-14T15:09:03.470" v="217" actId="1035"/>
          <ac:spMkLst>
            <pc:docMk/>
            <pc:sldMk cId="3583409633" sldId="301"/>
            <ac:spMk id="16" creationId="{38982783-AF6A-AD11-C665-E64C5B98F550}"/>
          </ac:spMkLst>
        </pc:spChg>
        <pc:spChg chg="add mod">
          <ac:chgData name="김소희" userId="292a1162-0793-4577-a94d-2dae0dfa5995" providerId="ADAL" clId="{3F09B7EE-774E-4A3A-BE0A-C8087744A9C2}" dt="2022-06-14T15:14:00.240" v="435" actId="207"/>
          <ac:spMkLst>
            <pc:docMk/>
            <pc:sldMk cId="3583409633" sldId="301"/>
            <ac:spMk id="17" creationId="{4F6D2642-7ABE-495A-8B84-EB6B5059A9F3}"/>
          </ac:spMkLst>
        </pc:spChg>
        <pc:spChg chg="mod">
          <ac:chgData name="김소희" userId="292a1162-0793-4577-a94d-2dae0dfa5995" providerId="ADAL" clId="{3F09B7EE-774E-4A3A-BE0A-C8087744A9C2}" dt="2022-06-14T15:15:00.473" v="440" actId="14100"/>
          <ac:spMkLst>
            <pc:docMk/>
            <pc:sldMk cId="3583409633" sldId="301"/>
            <ac:spMk id="27" creationId="{F7F49CD7-E88D-3A20-9856-C62B6FEAA309}"/>
          </ac:spMkLst>
        </pc:spChg>
        <pc:spChg chg="mod">
          <ac:chgData name="김소희" userId="292a1162-0793-4577-a94d-2dae0dfa5995" providerId="ADAL" clId="{3F09B7EE-774E-4A3A-BE0A-C8087744A9C2}" dt="2022-06-14T15:06:30.924" v="60" actId="1076"/>
          <ac:spMkLst>
            <pc:docMk/>
            <pc:sldMk cId="3583409633" sldId="301"/>
            <ac:spMk id="28" creationId="{64E9055E-BE1A-EF45-6690-0D6438D4FBAE}"/>
          </ac:spMkLst>
        </pc:spChg>
        <pc:spChg chg="mod">
          <ac:chgData name="김소희" userId="292a1162-0793-4577-a94d-2dae0dfa5995" providerId="ADAL" clId="{3F09B7EE-774E-4A3A-BE0A-C8087744A9C2}" dt="2022-06-14T15:06:34.200" v="61" actId="1076"/>
          <ac:spMkLst>
            <pc:docMk/>
            <pc:sldMk cId="3583409633" sldId="301"/>
            <ac:spMk id="29" creationId="{8B564213-D6A2-8C7A-E240-BD0FAE64C493}"/>
          </ac:spMkLst>
        </pc:spChg>
        <pc:spChg chg="mod">
          <ac:chgData name="김소희" userId="292a1162-0793-4577-a94d-2dae0dfa5995" providerId="ADAL" clId="{3F09B7EE-774E-4A3A-BE0A-C8087744A9C2}" dt="2022-06-14T15:09:03.470" v="217" actId="1035"/>
          <ac:spMkLst>
            <pc:docMk/>
            <pc:sldMk cId="3583409633" sldId="301"/>
            <ac:spMk id="30" creationId="{7E2D7997-C4C2-FEDA-4856-DD2C4F047581}"/>
          </ac:spMkLst>
        </pc:spChg>
        <pc:spChg chg="mod">
          <ac:chgData name="김소희" userId="292a1162-0793-4577-a94d-2dae0dfa5995" providerId="ADAL" clId="{3F09B7EE-774E-4A3A-BE0A-C8087744A9C2}" dt="2022-06-14T15:09:03.470" v="217" actId="1035"/>
          <ac:spMkLst>
            <pc:docMk/>
            <pc:sldMk cId="3583409633" sldId="301"/>
            <ac:spMk id="31" creationId="{15CDEF27-0173-40AF-6BCA-02015A279044}"/>
          </ac:spMkLst>
        </pc:spChg>
        <pc:spChg chg="mod">
          <ac:chgData name="김소희" userId="292a1162-0793-4577-a94d-2dae0dfa5995" providerId="ADAL" clId="{3F09B7EE-774E-4A3A-BE0A-C8087744A9C2}" dt="2022-06-14T15:06:30.924" v="60" actId="1076"/>
          <ac:spMkLst>
            <pc:docMk/>
            <pc:sldMk cId="3583409633" sldId="301"/>
            <ac:spMk id="32" creationId="{CC8E284C-DCB5-0F80-4EA0-2D364367714F}"/>
          </ac:spMkLst>
        </pc:spChg>
        <pc:spChg chg="mod">
          <ac:chgData name="김소희" userId="292a1162-0793-4577-a94d-2dae0dfa5995" providerId="ADAL" clId="{3F09B7EE-774E-4A3A-BE0A-C8087744A9C2}" dt="2022-06-14T15:06:30.924" v="60" actId="1076"/>
          <ac:spMkLst>
            <pc:docMk/>
            <pc:sldMk cId="3583409633" sldId="301"/>
            <ac:spMk id="33" creationId="{AA578D17-E321-E8C5-2226-206908C67D56}"/>
          </ac:spMkLst>
        </pc:spChg>
        <pc:picChg chg="mod">
          <ac:chgData name="김소희" userId="292a1162-0793-4577-a94d-2dae0dfa5995" providerId="ADAL" clId="{3F09B7EE-774E-4A3A-BE0A-C8087744A9C2}" dt="2022-06-14T15:06:30.924" v="60" actId="1076"/>
          <ac:picMkLst>
            <pc:docMk/>
            <pc:sldMk cId="3583409633" sldId="301"/>
            <ac:picMk id="6" creationId="{C5C0BC97-946B-AA03-B5CC-E9B2ADAF3CF1}"/>
          </ac:picMkLst>
        </pc:picChg>
        <pc:picChg chg="mod">
          <ac:chgData name="김소희" userId="292a1162-0793-4577-a94d-2dae0dfa5995" providerId="ADAL" clId="{3F09B7EE-774E-4A3A-BE0A-C8087744A9C2}" dt="2022-06-14T15:09:03.470" v="217" actId="1035"/>
          <ac:picMkLst>
            <pc:docMk/>
            <pc:sldMk cId="3583409633" sldId="301"/>
            <ac:picMk id="14" creationId="{60BA4921-AC1D-DE48-6335-A3C0EFC0030A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5:38:04.796" v="924" actId="1076"/>
        <pc:sldMkLst>
          <pc:docMk/>
          <pc:sldMk cId="2724020880" sldId="302"/>
        </pc:sldMkLst>
        <pc:spChg chg="mod">
          <ac:chgData name="김소희" userId="292a1162-0793-4577-a94d-2dae0dfa5995" providerId="ADAL" clId="{3F09B7EE-774E-4A3A-BE0A-C8087744A9C2}" dt="2022-06-14T15:02:52.193" v="17" actId="20577"/>
          <ac:spMkLst>
            <pc:docMk/>
            <pc:sldMk cId="2724020880" sldId="302"/>
            <ac:spMk id="10" creationId="{947FADDE-15F7-84C1-1DAC-5EEF7F41D20D}"/>
          </ac:spMkLst>
        </pc:spChg>
        <pc:spChg chg="add mod">
          <ac:chgData name="김소희" userId="292a1162-0793-4577-a94d-2dae0dfa5995" providerId="ADAL" clId="{3F09B7EE-774E-4A3A-BE0A-C8087744A9C2}" dt="2022-06-14T15:33:00.217" v="706" actId="1035"/>
          <ac:spMkLst>
            <pc:docMk/>
            <pc:sldMk cId="2724020880" sldId="302"/>
            <ac:spMk id="17" creationId="{31327A6D-3128-A037-7ADB-F2ED911CFB79}"/>
          </ac:spMkLst>
        </pc:spChg>
        <pc:spChg chg="add mod">
          <ac:chgData name="김소희" userId="292a1162-0793-4577-a94d-2dae0dfa5995" providerId="ADAL" clId="{3F09B7EE-774E-4A3A-BE0A-C8087744A9C2}" dt="2022-06-14T15:15:33.592" v="450" actId="1035"/>
          <ac:spMkLst>
            <pc:docMk/>
            <pc:sldMk cId="2724020880" sldId="302"/>
            <ac:spMk id="20" creationId="{E9B0278B-7122-7B13-A3BF-5C12217A3DFE}"/>
          </ac:spMkLst>
        </pc:spChg>
        <pc:spChg chg="add mod">
          <ac:chgData name="김소희" userId="292a1162-0793-4577-a94d-2dae0dfa5995" providerId="ADAL" clId="{3F09B7EE-774E-4A3A-BE0A-C8087744A9C2}" dt="2022-06-14T15:32:56.849" v="704" actId="1035"/>
          <ac:spMkLst>
            <pc:docMk/>
            <pc:sldMk cId="2724020880" sldId="302"/>
            <ac:spMk id="22" creationId="{21B2FF27-46A0-3D0F-5B26-48B21B7051B1}"/>
          </ac:spMkLst>
        </pc:spChg>
        <pc:spChg chg="add mod">
          <ac:chgData name="김소희" userId="292a1162-0793-4577-a94d-2dae0dfa5995" providerId="ADAL" clId="{3F09B7EE-774E-4A3A-BE0A-C8087744A9C2}" dt="2022-06-14T15:38:04.796" v="924" actId="1076"/>
          <ac:spMkLst>
            <pc:docMk/>
            <pc:sldMk cId="2724020880" sldId="302"/>
            <ac:spMk id="23" creationId="{DF4B6EE6-0EED-6B54-7CE7-36EE6841E275}"/>
          </ac:spMkLst>
        </pc:spChg>
        <pc:spChg chg="add mod">
          <ac:chgData name="김소희" userId="292a1162-0793-4577-a94d-2dae0dfa5995" providerId="ADAL" clId="{3F09B7EE-774E-4A3A-BE0A-C8087744A9C2}" dt="2022-06-14T15:32:56.849" v="704" actId="1035"/>
          <ac:spMkLst>
            <pc:docMk/>
            <pc:sldMk cId="2724020880" sldId="302"/>
            <ac:spMk id="24" creationId="{11CD74B9-519A-FB78-4B9C-B45156C2EACA}"/>
          </ac:spMkLst>
        </pc:spChg>
        <pc:spChg chg="del">
          <ac:chgData name="김소희" userId="292a1162-0793-4577-a94d-2dae0dfa5995" providerId="ADAL" clId="{3F09B7EE-774E-4A3A-BE0A-C8087744A9C2}" dt="2022-06-14T15:02:47.616" v="4" actId="478"/>
          <ac:spMkLst>
            <pc:docMk/>
            <pc:sldMk cId="2724020880" sldId="302"/>
            <ac:spMk id="27" creationId="{F7F49CD7-E88D-3A20-9856-C62B6FEAA309}"/>
          </ac:spMkLst>
        </pc:spChg>
        <pc:spChg chg="del">
          <ac:chgData name="김소희" userId="292a1162-0793-4577-a94d-2dae0dfa5995" providerId="ADAL" clId="{3F09B7EE-774E-4A3A-BE0A-C8087744A9C2}" dt="2022-06-14T15:02:47.061" v="3" actId="478"/>
          <ac:spMkLst>
            <pc:docMk/>
            <pc:sldMk cId="2724020880" sldId="302"/>
            <ac:spMk id="28" creationId="{64E9055E-BE1A-EF45-6690-0D6438D4FBAE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29" creationId="{8B564213-D6A2-8C7A-E240-BD0FAE64C493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30" creationId="{7E2D7997-C4C2-FEDA-4856-DD2C4F047581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31" creationId="{15CDEF27-0173-40AF-6BCA-02015A279044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32" creationId="{CC8E284C-DCB5-0F80-4EA0-2D364367714F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33" creationId="{AA578D17-E321-E8C5-2226-206908C67D56}"/>
          </ac:spMkLst>
        </pc:spChg>
        <pc:picChg chg="add mod">
          <ac:chgData name="김소희" userId="292a1162-0793-4577-a94d-2dae0dfa5995" providerId="ADAL" clId="{3F09B7EE-774E-4A3A-BE0A-C8087744A9C2}" dt="2022-06-14T15:32:56.849" v="704" actId="1035"/>
          <ac:picMkLst>
            <pc:docMk/>
            <pc:sldMk cId="2724020880" sldId="302"/>
            <ac:picMk id="3" creationId="{69CCFA29-945E-FBD2-8ED7-C44C143E6ACD}"/>
          </ac:picMkLst>
        </pc:picChg>
        <pc:picChg chg="add mod">
          <ac:chgData name="김소희" userId="292a1162-0793-4577-a94d-2dae0dfa5995" providerId="ADAL" clId="{3F09B7EE-774E-4A3A-BE0A-C8087744A9C2}" dt="2022-06-14T15:33:00.217" v="706" actId="1035"/>
          <ac:picMkLst>
            <pc:docMk/>
            <pc:sldMk cId="2724020880" sldId="302"/>
            <ac:picMk id="5" creationId="{9A03618C-154C-65EC-43FE-3EC6BDFCCD02}"/>
          </ac:picMkLst>
        </pc:picChg>
        <pc:picChg chg="del">
          <ac:chgData name="김소희" userId="292a1162-0793-4577-a94d-2dae0dfa5995" providerId="ADAL" clId="{3F09B7EE-774E-4A3A-BE0A-C8087744A9C2}" dt="2022-06-14T15:02:45.352" v="2" actId="478"/>
          <ac:picMkLst>
            <pc:docMk/>
            <pc:sldMk cId="2724020880" sldId="302"/>
            <ac:picMk id="6" creationId="{C5C0BC97-946B-AA03-B5CC-E9B2ADAF3CF1}"/>
          </ac:picMkLst>
        </pc:picChg>
        <pc:picChg chg="del">
          <ac:chgData name="김소희" userId="292a1162-0793-4577-a94d-2dae0dfa5995" providerId="ADAL" clId="{3F09B7EE-774E-4A3A-BE0A-C8087744A9C2}" dt="2022-06-14T15:02:45.352" v="2" actId="478"/>
          <ac:picMkLst>
            <pc:docMk/>
            <pc:sldMk cId="2724020880" sldId="302"/>
            <ac:picMk id="14" creationId="{60BA4921-AC1D-DE48-6335-A3C0EFC0030A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5:58:17.524" v="1236" actId="1076"/>
        <pc:sldMkLst>
          <pc:docMk/>
          <pc:sldMk cId="4036009356" sldId="303"/>
        </pc:sldMkLst>
        <pc:spChg chg="mod">
          <ac:chgData name="김소희" userId="292a1162-0793-4577-a94d-2dae0dfa5995" providerId="ADAL" clId="{3F09B7EE-774E-4A3A-BE0A-C8087744A9C2}" dt="2022-06-14T15:58:14.755" v="1235" actId="1076"/>
          <ac:spMkLst>
            <pc:docMk/>
            <pc:sldMk cId="4036009356" sldId="303"/>
            <ac:spMk id="10" creationId="{947FADDE-15F7-84C1-1DAC-5EEF7F41D20D}"/>
          </ac:spMkLst>
        </pc:spChg>
        <pc:spChg chg="add mod">
          <ac:chgData name="김소희" userId="292a1162-0793-4577-a94d-2dae0dfa5995" providerId="ADAL" clId="{3F09B7EE-774E-4A3A-BE0A-C8087744A9C2}" dt="2022-06-14T15:57:20.815" v="1234" actId="1076"/>
          <ac:spMkLst>
            <pc:docMk/>
            <pc:sldMk cId="4036009356" sldId="303"/>
            <ac:spMk id="17" creationId="{CCA9269A-88F0-8E00-ABCD-8F15CD203049}"/>
          </ac:spMkLst>
        </pc:spChg>
        <pc:spChg chg="add mod">
          <ac:chgData name="김소희" userId="292a1162-0793-4577-a94d-2dae0dfa5995" providerId="ADAL" clId="{3F09B7EE-774E-4A3A-BE0A-C8087744A9C2}" dt="2022-06-14T15:57:20.815" v="1234" actId="1076"/>
          <ac:spMkLst>
            <pc:docMk/>
            <pc:sldMk cId="4036009356" sldId="303"/>
            <ac:spMk id="18" creationId="{185A5043-403A-52B9-222D-6A0480A9939C}"/>
          </ac:spMkLst>
        </pc:spChg>
        <pc:spChg chg="add mod">
          <ac:chgData name="김소희" userId="292a1162-0793-4577-a94d-2dae0dfa5995" providerId="ADAL" clId="{3F09B7EE-774E-4A3A-BE0A-C8087744A9C2}" dt="2022-06-14T15:58:17.524" v="1236" actId="1076"/>
          <ac:spMkLst>
            <pc:docMk/>
            <pc:sldMk cId="4036009356" sldId="303"/>
            <ac:spMk id="19" creationId="{041C1921-9C4B-636E-091D-19D3167AE8EA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27" creationId="{F7F49CD7-E88D-3A20-9856-C62B6FEAA309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28" creationId="{64E9055E-BE1A-EF45-6690-0D6438D4FBAE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29" creationId="{8B564213-D6A2-8C7A-E240-BD0FAE64C493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30" creationId="{7E2D7997-C4C2-FEDA-4856-DD2C4F047581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31" creationId="{15CDEF27-0173-40AF-6BCA-02015A279044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32" creationId="{CC8E284C-DCB5-0F80-4EA0-2D364367714F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33" creationId="{AA578D17-E321-E8C5-2226-206908C67D56}"/>
          </ac:spMkLst>
        </pc:spChg>
        <pc:picChg chg="add mod modCrop">
          <ac:chgData name="김소희" userId="292a1162-0793-4577-a94d-2dae0dfa5995" providerId="ADAL" clId="{3F09B7EE-774E-4A3A-BE0A-C8087744A9C2}" dt="2022-06-14T15:57:20.815" v="1234" actId="1076"/>
          <ac:picMkLst>
            <pc:docMk/>
            <pc:sldMk cId="4036009356" sldId="303"/>
            <ac:picMk id="3" creationId="{B174A004-7255-63B5-B917-7E81A01C7A03}"/>
          </ac:picMkLst>
        </pc:picChg>
        <pc:picChg chg="del">
          <ac:chgData name="김소희" userId="292a1162-0793-4577-a94d-2dae0dfa5995" providerId="ADAL" clId="{3F09B7EE-774E-4A3A-BE0A-C8087744A9C2}" dt="2022-06-14T15:18:31.625" v="582" actId="478"/>
          <ac:picMkLst>
            <pc:docMk/>
            <pc:sldMk cId="4036009356" sldId="303"/>
            <ac:picMk id="6" creationId="{C5C0BC97-946B-AA03-B5CC-E9B2ADAF3CF1}"/>
          </ac:picMkLst>
        </pc:picChg>
        <pc:picChg chg="del">
          <ac:chgData name="김소희" userId="292a1162-0793-4577-a94d-2dae0dfa5995" providerId="ADAL" clId="{3F09B7EE-774E-4A3A-BE0A-C8087744A9C2}" dt="2022-06-14T15:18:31.625" v="582" actId="478"/>
          <ac:picMkLst>
            <pc:docMk/>
            <pc:sldMk cId="4036009356" sldId="303"/>
            <ac:picMk id="14" creationId="{60BA4921-AC1D-DE48-6335-A3C0EFC0030A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6:28:34.425" v="1976" actId="1076"/>
        <pc:sldMkLst>
          <pc:docMk/>
          <pc:sldMk cId="3872374628" sldId="304"/>
        </pc:sldMkLst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6" creationId="{2B402433-D5F8-0170-B031-F1B59F1969C4}"/>
          </ac:spMkLst>
        </pc:spChg>
        <pc:spChg chg="del mod">
          <ac:chgData name="김소희" userId="292a1162-0793-4577-a94d-2dae0dfa5995" providerId="ADAL" clId="{3F09B7EE-774E-4A3A-BE0A-C8087744A9C2}" dt="2022-06-14T15:19:26.023" v="587"/>
          <ac:spMkLst>
            <pc:docMk/>
            <pc:sldMk cId="3872374628" sldId="304"/>
            <ac:spMk id="12" creationId="{2C0A2A9C-C575-1D37-BBBF-2B559E3BFADF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13" creationId="{3FC9F199-EA94-3DEB-B69D-367F234898CB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17" creationId="{FB3811E0-A292-76F4-D76D-245F1557CC36}"/>
          </ac:spMkLst>
        </pc:spChg>
        <pc:spChg chg="add mod">
          <ac:chgData name="김소희" userId="292a1162-0793-4577-a94d-2dae0dfa5995" providerId="ADAL" clId="{3F09B7EE-774E-4A3A-BE0A-C8087744A9C2}" dt="2022-06-14T16:27:35.124" v="1928" actId="20577"/>
          <ac:spMkLst>
            <pc:docMk/>
            <pc:sldMk cId="3872374628" sldId="304"/>
            <ac:spMk id="18" creationId="{D1795EA0-4D3B-96C5-A266-907727496490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19" creationId="{488A25F9-F567-7131-A672-BFA6DBB02943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20" creationId="{60F7354D-CB75-2798-3956-D454ADAD42A2}"/>
          </ac:spMkLst>
        </pc:spChg>
        <pc:spChg chg="add del mod">
          <ac:chgData name="김소희" userId="292a1162-0793-4577-a94d-2dae0dfa5995" providerId="ADAL" clId="{3F09B7EE-774E-4A3A-BE0A-C8087744A9C2}" dt="2022-06-14T15:19:34.106" v="591"/>
          <ac:spMkLst>
            <pc:docMk/>
            <pc:sldMk cId="3872374628" sldId="304"/>
            <ac:spMk id="21" creationId="{4A77CFFB-C30C-8825-64EB-DAE07595D668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22" creationId="{5F839EE6-F9A0-7C65-4E33-619C41BF3392}"/>
          </ac:spMkLst>
        </pc:spChg>
        <pc:spChg chg="add mod">
          <ac:chgData name="김소희" userId="292a1162-0793-4577-a94d-2dae0dfa5995" providerId="ADAL" clId="{3F09B7EE-774E-4A3A-BE0A-C8087744A9C2}" dt="2022-06-14T16:28:34.425" v="1976" actId="1076"/>
          <ac:spMkLst>
            <pc:docMk/>
            <pc:sldMk cId="3872374628" sldId="304"/>
            <ac:spMk id="23" creationId="{126EB2FB-D0EE-724F-6A35-9F93D2B54DCC}"/>
          </ac:spMkLst>
        </pc:spChg>
        <pc:picChg chg="del">
          <ac:chgData name="김소희" userId="292a1162-0793-4577-a94d-2dae0dfa5995" providerId="ADAL" clId="{3F09B7EE-774E-4A3A-BE0A-C8087744A9C2}" dt="2022-06-14T15:19:23.761" v="584" actId="478"/>
          <ac:picMkLst>
            <pc:docMk/>
            <pc:sldMk cId="3872374628" sldId="304"/>
            <ac:picMk id="3" creationId="{55B63634-0418-B926-B29F-26DD47471956}"/>
          </ac:picMkLst>
        </pc:picChg>
        <pc:picChg chg="add mod">
          <ac:chgData name="김소희" userId="292a1162-0793-4577-a94d-2dae0dfa5995" providerId="ADAL" clId="{3F09B7EE-774E-4A3A-BE0A-C8087744A9C2}" dt="2022-06-14T16:27:57.099" v="1931" actId="1076"/>
          <ac:picMkLst>
            <pc:docMk/>
            <pc:sldMk cId="3872374628" sldId="304"/>
            <ac:picMk id="4" creationId="{8D8F209F-F130-A321-5019-8E146133D664}"/>
          </ac:picMkLst>
        </pc:picChg>
        <pc:picChg chg="del">
          <ac:chgData name="김소희" userId="292a1162-0793-4577-a94d-2dae0dfa5995" providerId="ADAL" clId="{3F09B7EE-774E-4A3A-BE0A-C8087744A9C2}" dt="2022-06-14T15:19:23.761" v="584" actId="478"/>
          <ac:picMkLst>
            <pc:docMk/>
            <pc:sldMk cId="3872374628" sldId="304"/>
            <ac:picMk id="5" creationId="{61FC8B4D-8F59-D045-31F1-EFBAD19C03F2}"/>
          </ac:picMkLst>
        </pc:picChg>
        <pc:picChg chg="add mod">
          <ac:chgData name="김소희" userId="292a1162-0793-4577-a94d-2dae0dfa5995" providerId="ADAL" clId="{3F09B7EE-774E-4A3A-BE0A-C8087744A9C2}" dt="2022-06-14T16:26:56.489" v="1918" actId="1076"/>
          <ac:picMkLst>
            <pc:docMk/>
            <pc:sldMk cId="3872374628" sldId="304"/>
            <ac:picMk id="10" creationId="{CEDFEDBF-B8ED-1EEE-DAD3-AFB65C3D7C35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5:21:29.247" v="613" actId="1076"/>
        <pc:sldMkLst>
          <pc:docMk/>
          <pc:sldMk cId="3653208563" sldId="305"/>
        </pc:sldMkLst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15" creationId="{5877D545-B102-502E-1C65-D5E4C3F0390D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16" creationId="{38982783-AF6A-AD11-C665-E64C5B98F550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17" creationId="{4F6D2642-7ABE-495A-8B84-EB6B5059A9F3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27" creationId="{F7F49CD7-E88D-3A20-9856-C62B6FEAA309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28" creationId="{64E9055E-BE1A-EF45-6690-0D6438D4FBAE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29" creationId="{8B564213-D6A2-8C7A-E240-BD0FAE64C493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30" creationId="{7E2D7997-C4C2-FEDA-4856-DD2C4F047581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31" creationId="{15CDEF27-0173-40AF-6BCA-02015A279044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32" creationId="{CC8E284C-DCB5-0F80-4EA0-2D364367714F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33" creationId="{AA578D17-E321-E8C5-2226-206908C67D56}"/>
          </ac:spMkLst>
        </pc:spChg>
        <pc:picChg chg="add mod">
          <ac:chgData name="김소희" userId="292a1162-0793-4577-a94d-2dae0dfa5995" providerId="ADAL" clId="{3F09B7EE-774E-4A3A-BE0A-C8087744A9C2}" dt="2022-06-14T15:21:29.247" v="613" actId="1076"/>
          <ac:picMkLst>
            <pc:docMk/>
            <pc:sldMk cId="3653208563" sldId="305"/>
            <ac:picMk id="3" creationId="{6B18D36A-C286-2B91-8B4E-10E36E26CC29}"/>
          </ac:picMkLst>
        </pc:picChg>
        <pc:picChg chg="del">
          <ac:chgData name="김소희" userId="292a1162-0793-4577-a94d-2dae0dfa5995" providerId="ADAL" clId="{3F09B7EE-774E-4A3A-BE0A-C8087744A9C2}" dt="2022-06-14T15:21:04.598" v="608" actId="478"/>
          <ac:picMkLst>
            <pc:docMk/>
            <pc:sldMk cId="3653208563" sldId="305"/>
            <ac:picMk id="6" creationId="{C5C0BC97-946B-AA03-B5CC-E9B2ADAF3CF1}"/>
          </ac:picMkLst>
        </pc:picChg>
        <pc:picChg chg="del">
          <ac:chgData name="김소희" userId="292a1162-0793-4577-a94d-2dae0dfa5995" providerId="ADAL" clId="{3F09B7EE-774E-4A3A-BE0A-C8087744A9C2}" dt="2022-06-14T15:21:04.598" v="608" actId="478"/>
          <ac:picMkLst>
            <pc:docMk/>
            <pc:sldMk cId="3653208563" sldId="305"/>
            <ac:picMk id="14" creationId="{60BA4921-AC1D-DE48-6335-A3C0EFC0030A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5:58:27.933" v="1238" actId="1076"/>
        <pc:sldMkLst>
          <pc:docMk/>
          <pc:sldMk cId="2861344600" sldId="306"/>
        </pc:sldMkLst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10" creationId="{947FADDE-15F7-84C1-1DAC-5EEF7F41D20D}"/>
          </ac:spMkLst>
        </pc:spChg>
        <pc:spChg chg="add mod">
          <ac:chgData name="김소희" userId="292a1162-0793-4577-a94d-2dae0dfa5995" providerId="ADAL" clId="{3F09B7EE-774E-4A3A-BE0A-C8087744A9C2}" dt="2022-06-14T15:58:22.421" v="1237" actId="1076"/>
          <ac:spMkLst>
            <pc:docMk/>
            <pc:sldMk cId="2861344600" sldId="306"/>
            <ac:spMk id="14" creationId="{99202BBA-F8F6-CCD0-FB4C-59F161A253E3}"/>
          </ac:spMkLst>
        </pc:spChg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17" creationId="{31327A6D-3128-A037-7ADB-F2ED911CFB79}"/>
          </ac:spMkLst>
        </pc:spChg>
        <pc:spChg chg="add mod">
          <ac:chgData name="김소희" userId="292a1162-0793-4577-a94d-2dae0dfa5995" providerId="ADAL" clId="{3F09B7EE-774E-4A3A-BE0A-C8087744A9C2}" dt="2022-06-14T15:58:27.933" v="1238" actId="1076"/>
          <ac:spMkLst>
            <pc:docMk/>
            <pc:sldMk cId="2861344600" sldId="306"/>
            <ac:spMk id="18" creationId="{DDC9C556-6AA8-A3AD-6B96-ED31B3D141C5}"/>
          </ac:spMkLst>
        </pc:spChg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20" creationId="{E9B0278B-7122-7B13-A3BF-5C12217A3DFE}"/>
          </ac:spMkLst>
        </pc:spChg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22" creationId="{21B2FF27-46A0-3D0F-5B26-48B21B7051B1}"/>
          </ac:spMkLst>
        </pc:spChg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23" creationId="{DF4B6EE6-0EED-6B54-7CE7-36EE6841E275}"/>
          </ac:spMkLst>
        </pc:spChg>
        <pc:picChg chg="del">
          <ac:chgData name="김소희" userId="292a1162-0793-4577-a94d-2dae0dfa5995" providerId="ADAL" clId="{3F09B7EE-774E-4A3A-BE0A-C8087744A9C2}" dt="2022-06-14T15:22:08.534" v="615" actId="478"/>
          <ac:picMkLst>
            <pc:docMk/>
            <pc:sldMk cId="2861344600" sldId="306"/>
            <ac:picMk id="3" creationId="{69CCFA29-945E-FBD2-8ED7-C44C143E6ACD}"/>
          </ac:picMkLst>
        </pc:picChg>
        <pc:picChg chg="add mod modCrop">
          <ac:chgData name="김소희" userId="292a1162-0793-4577-a94d-2dae0dfa5995" providerId="ADAL" clId="{3F09B7EE-774E-4A3A-BE0A-C8087744A9C2}" dt="2022-06-14T15:22:37.519" v="622" actId="1076"/>
          <ac:picMkLst>
            <pc:docMk/>
            <pc:sldMk cId="2861344600" sldId="306"/>
            <ac:picMk id="4" creationId="{25E321E5-032B-93E4-A297-818136A7410D}"/>
          </ac:picMkLst>
        </pc:picChg>
        <pc:picChg chg="del">
          <ac:chgData name="김소희" userId="292a1162-0793-4577-a94d-2dae0dfa5995" providerId="ADAL" clId="{3F09B7EE-774E-4A3A-BE0A-C8087744A9C2}" dt="2022-06-14T15:22:08.534" v="615" actId="478"/>
          <ac:picMkLst>
            <pc:docMk/>
            <pc:sldMk cId="2861344600" sldId="306"/>
            <ac:picMk id="5" creationId="{9A03618C-154C-65EC-43FE-3EC6BDFCCD02}"/>
          </ac:picMkLst>
        </pc:picChg>
        <pc:picChg chg="add del mod">
          <ac:chgData name="김소희" userId="292a1162-0793-4577-a94d-2dae0dfa5995" providerId="ADAL" clId="{3F09B7EE-774E-4A3A-BE0A-C8087744A9C2}" dt="2022-06-14T15:22:54.419" v="627" actId="478"/>
          <ac:picMkLst>
            <pc:docMk/>
            <pc:sldMk cId="2861344600" sldId="306"/>
            <ac:picMk id="8" creationId="{171D7AB3-B6C3-A2C1-36C1-7926561D09CF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6:26:37.972" v="1914" actId="14100"/>
        <pc:sldMkLst>
          <pc:docMk/>
          <pc:sldMk cId="1773337926" sldId="307"/>
        </pc:sldMkLst>
        <pc:spChg chg="del">
          <ac:chgData name="김소희" userId="292a1162-0793-4577-a94d-2dae0dfa5995" providerId="ADAL" clId="{3F09B7EE-774E-4A3A-BE0A-C8087744A9C2}" dt="2022-06-14T15:38:50.961" v="938" actId="478"/>
          <ac:spMkLst>
            <pc:docMk/>
            <pc:sldMk cId="1773337926" sldId="307"/>
            <ac:spMk id="10" creationId="{947FADDE-15F7-84C1-1DAC-5EEF7F41D20D}"/>
          </ac:spMkLst>
        </pc:spChg>
        <pc:spChg chg="mod">
          <ac:chgData name="김소희" userId="292a1162-0793-4577-a94d-2dae0dfa5995" providerId="ADAL" clId="{3F09B7EE-774E-4A3A-BE0A-C8087744A9C2}" dt="2022-06-14T15:38:48.662" v="937" actId="20577"/>
          <ac:spMkLst>
            <pc:docMk/>
            <pc:sldMk cId="1773337926" sldId="307"/>
            <ac:spMk id="11" creationId="{9B6A7BE8-DA0E-E598-1132-9B432BA49502}"/>
          </ac:spMkLst>
        </pc:spChg>
        <pc:spChg chg="add mod">
          <ac:chgData name="김소희" userId="292a1162-0793-4577-a94d-2dae0dfa5995" providerId="ADAL" clId="{3F09B7EE-774E-4A3A-BE0A-C8087744A9C2}" dt="2022-06-14T16:26:14.988" v="1910" actId="207"/>
          <ac:spMkLst>
            <pc:docMk/>
            <pc:sldMk cId="1773337926" sldId="307"/>
            <ac:spMk id="12" creationId="{C32717B4-BFC1-12CE-87E4-178DAB62DF4C}"/>
          </ac:spMkLst>
        </pc:spChg>
        <pc:spChg chg="add mod">
          <ac:chgData name="김소희" userId="292a1162-0793-4577-a94d-2dae0dfa5995" providerId="ADAL" clId="{3F09B7EE-774E-4A3A-BE0A-C8087744A9C2}" dt="2022-06-14T16:26:37.972" v="1914" actId="14100"/>
          <ac:spMkLst>
            <pc:docMk/>
            <pc:sldMk cId="1773337926" sldId="307"/>
            <ac:spMk id="13" creationId="{03B4C1F8-22CF-64D8-9B8E-3E0D909A7138}"/>
          </ac:spMkLst>
        </pc:spChg>
        <pc:spChg chg="del">
          <ac:chgData name="김소희" userId="292a1162-0793-4577-a94d-2dae0dfa5995" providerId="ADAL" clId="{3F09B7EE-774E-4A3A-BE0A-C8087744A9C2}" dt="2022-06-14T15:38:43.244" v="926" actId="478"/>
          <ac:spMkLst>
            <pc:docMk/>
            <pc:sldMk cId="1773337926" sldId="307"/>
            <ac:spMk id="17" creationId="{CCA9269A-88F0-8E00-ABCD-8F15CD203049}"/>
          </ac:spMkLst>
        </pc:spChg>
        <pc:spChg chg="del">
          <ac:chgData name="김소희" userId="292a1162-0793-4577-a94d-2dae0dfa5995" providerId="ADAL" clId="{3F09B7EE-774E-4A3A-BE0A-C8087744A9C2}" dt="2022-06-14T15:38:43.244" v="926" actId="478"/>
          <ac:spMkLst>
            <pc:docMk/>
            <pc:sldMk cId="1773337926" sldId="307"/>
            <ac:spMk id="18" creationId="{185A5043-403A-52B9-222D-6A0480A9939C}"/>
          </ac:spMkLst>
        </pc:spChg>
        <pc:spChg chg="del">
          <ac:chgData name="김소희" userId="292a1162-0793-4577-a94d-2dae0dfa5995" providerId="ADAL" clId="{3F09B7EE-774E-4A3A-BE0A-C8087744A9C2}" dt="2022-06-14T15:38:43.244" v="926" actId="478"/>
          <ac:spMkLst>
            <pc:docMk/>
            <pc:sldMk cId="1773337926" sldId="307"/>
            <ac:spMk id="19" creationId="{041C1921-9C4B-636E-091D-19D3167AE8EA}"/>
          </ac:spMkLst>
        </pc:spChg>
        <pc:picChg chg="del">
          <ac:chgData name="김소희" userId="292a1162-0793-4577-a94d-2dae0dfa5995" providerId="ADAL" clId="{3F09B7EE-774E-4A3A-BE0A-C8087744A9C2}" dt="2022-06-14T15:38:44.939" v="927" actId="478"/>
          <ac:picMkLst>
            <pc:docMk/>
            <pc:sldMk cId="1773337926" sldId="307"/>
            <ac:picMk id="3" creationId="{B174A004-7255-63B5-B917-7E81A01C7A03}"/>
          </ac:picMkLst>
        </pc:picChg>
      </pc:sldChg>
      <pc:sldChg chg="addSp delSp modSp add mod ord">
        <pc:chgData name="김소희" userId="292a1162-0793-4577-a94d-2dae0dfa5995" providerId="ADAL" clId="{3F09B7EE-774E-4A3A-BE0A-C8087744A9C2}" dt="2022-06-14T16:33:17.742" v="2147" actId="1076"/>
        <pc:sldMkLst>
          <pc:docMk/>
          <pc:sldMk cId="763887984" sldId="308"/>
        </pc:sldMkLst>
        <pc:spChg chg="del">
          <ac:chgData name="김소희" userId="292a1162-0793-4577-a94d-2dae0dfa5995" providerId="ADAL" clId="{3F09B7EE-774E-4A3A-BE0A-C8087744A9C2}" dt="2022-06-14T16:10:10.244" v="1516" actId="478"/>
          <ac:spMkLst>
            <pc:docMk/>
            <pc:sldMk cId="763887984" sldId="308"/>
            <ac:spMk id="8" creationId="{13520C3F-5CAD-A6E4-35D5-17EC1B7D6118}"/>
          </ac:spMkLst>
        </pc:spChg>
        <pc:spChg chg="mod">
          <ac:chgData name="김소희" userId="292a1162-0793-4577-a94d-2dae0dfa5995" providerId="ADAL" clId="{3F09B7EE-774E-4A3A-BE0A-C8087744A9C2}" dt="2022-06-14T16:20:55.838" v="1745"/>
          <ac:spMkLst>
            <pc:docMk/>
            <pc:sldMk cId="763887984" sldId="308"/>
            <ac:spMk id="11" creationId="{9B6A7BE8-DA0E-E598-1132-9B432BA49502}"/>
          </ac:spMkLst>
        </pc:spChg>
        <pc:spChg chg="del">
          <ac:chgData name="김소희" userId="292a1162-0793-4577-a94d-2dae0dfa5995" providerId="ADAL" clId="{3F09B7EE-774E-4A3A-BE0A-C8087744A9C2}" dt="2022-06-14T16:10:10.244" v="1516" actId="478"/>
          <ac:spMkLst>
            <pc:docMk/>
            <pc:sldMk cId="763887984" sldId="308"/>
            <ac:spMk id="12" creationId="{BE4D1AB2-160A-7AB8-F1D7-C304C7883809}"/>
          </ac:spMkLst>
        </pc:spChg>
        <pc:spChg chg="del">
          <ac:chgData name="김소희" userId="292a1162-0793-4577-a94d-2dae0dfa5995" providerId="ADAL" clId="{3F09B7EE-774E-4A3A-BE0A-C8087744A9C2}" dt="2022-06-14T16:10:10.244" v="1516" actId="478"/>
          <ac:spMkLst>
            <pc:docMk/>
            <pc:sldMk cId="763887984" sldId="308"/>
            <ac:spMk id="16" creationId="{9D2D9D60-4935-6DB7-2C68-8E646D805F56}"/>
          </ac:spMkLst>
        </pc:spChg>
        <pc:spChg chg="add mod">
          <ac:chgData name="김소희" userId="292a1162-0793-4577-a94d-2dae0dfa5995" providerId="ADAL" clId="{3F09B7EE-774E-4A3A-BE0A-C8087744A9C2}" dt="2022-06-14T16:10:43.313" v="1530" actId="1076"/>
          <ac:spMkLst>
            <pc:docMk/>
            <pc:sldMk cId="763887984" sldId="308"/>
            <ac:spMk id="17" creationId="{B00E4684-5FD0-DC20-1628-7DDB46C2D7EE}"/>
          </ac:spMkLst>
        </pc:spChg>
        <pc:spChg chg="add del mod">
          <ac:chgData name="김소희" userId="292a1162-0793-4577-a94d-2dae0dfa5995" providerId="ADAL" clId="{3F09B7EE-774E-4A3A-BE0A-C8087744A9C2}" dt="2022-06-14T16:20:20.321" v="1742" actId="478"/>
          <ac:spMkLst>
            <pc:docMk/>
            <pc:sldMk cId="763887984" sldId="308"/>
            <ac:spMk id="18" creationId="{40F83F91-53CC-D36F-F561-F18090DFE4BE}"/>
          </ac:spMkLst>
        </pc:spChg>
        <pc:spChg chg="add mod">
          <ac:chgData name="김소희" userId="292a1162-0793-4577-a94d-2dae0dfa5995" providerId="ADAL" clId="{3F09B7EE-774E-4A3A-BE0A-C8087744A9C2}" dt="2022-06-14T16:18:55.710" v="1738" actId="113"/>
          <ac:spMkLst>
            <pc:docMk/>
            <pc:sldMk cId="763887984" sldId="308"/>
            <ac:spMk id="20" creationId="{40F3CBCB-571A-90EF-A454-D41A1DD084AA}"/>
          </ac:spMkLst>
        </pc:spChg>
        <pc:spChg chg="del">
          <ac:chgData name="김소희" userId="292a1162-0793-4577-a94d-2dae0dfa5995" providerId="ADAL" clId="{3F09B7EE-774E-4A3A-BE0A-C8087744A9C2}" dt="2022-06-14T16:10:10.244" v="1516" actId="478"/>
          <ac:spMkLst>
            <pc:docMk/>
            <pc:sldMk cId="763887984" sldId="308"/>
            <ac:spMk id="21" creationId="{108E78C4-5D04-54D4-5FD2-BEC37A7104DB}"/>
          </ac:spMkLst>
        </pc:spChg>
        <pc:spChg chg="del">
          <ac:chgData name="김소희" userId="292a1162-0793-4577-a94d-2dae0dfa5995" providerId="ADAL" clId="{3F09B7EE-774E-4A3A-BE0A-C8087744A9C2}" dt="2022-06-14T16:10:11.470" v="1517" actId="478"/>
          <ac:spMkLst>
            <pc:docMk/>
            <pc:sldMk cId="763887984" sldId="308"/>
            <ac:spMk id="22" creationId="{E353DE29-1D2F-CD79-564C-4A768B31A19A}"/>
          </ac:spMkLst>
        </pc:spChg>
        <pc:spChg chg="add del mod">
          <ac:chgData name="김소희" userId="292a1162-0793-4577-a94d-2dae0dfa5995" providerId="ADAL" clId="{3F09B7EE-774E-4A3A-BE0A-C8087744A9C2}" dt="2022-06-14T16:20:18.412" v="1741" actId="478"/>
          <ac:spMkLst>
            <pc:docMk/>
            <pc:sldMk cId="763887984" sldId="308"/>
            <ac:spMk id="23" creationId="{F901D7E1-C6C2-BB34-3051-A6656B9C251C}"/>
          </ac:spMkLst>
        </pc:spChg>
        <pc:picChg chg="add del mod">
          <ac:chgData name="김소희" userId="292a1162-0793-4577-a94d-2dae0dfa5995" providerId="ADAL" clId="{3F09B7EE-774E-4A3A-BE0A-C8087744A9C2}" dt="2022-06-14T16:18:14.084" v="1726" actId="478"/>
          <ac:picMkLst>
            <pc:docMk/>
            <pc:sldMk cId="763887984" sldId="308"/>
            <ac:picMk id="3" creationId="{C2BEF041-62F8-0B36-5F67-63EF4F6A4735}"/>
          </ac:picMkLst>
        </pc:picChg>
        <pc:picChg chg="del">
          <ac:chgData name="김소희" userId="292a1162-0793-4577-a94d-2dae0dfa5995" providerId="ADAL" clId="{3F09B7EE-774E-4A3A-BE0A-C8087744A9C2}" dt="2022-06-14T16:10:12.653" v="1518" actId="478"/>
          <ac:picMkLst>
            <pc:docMk/>
            <pc:sldMk cId="763887984" sldId="308"/>
            <ac:picMk id="4" creationId="{14EB1720-C466-C311-256B-662881149B67}"/>
          </ac:picMkLst>
        </pc:picChg>
        <pc:picChg chg="add mod">
          <ac:chgData name="김소희" userId="292a1162-0793-4577-a94d-2dae0dfa5995" providerId="ADAL" clId="{3F09B7EE-774E-4A3A-BE0A-C8087744A9C2}" dt="2022-06-14T16:33:17.742" v="2147" actId="1076"/>
          <ac:picMkLst>
            <pc:docMk/>
            <pc:sldMk cId="763887984" sldId="308"/>
            <ac:picMk id="10" creationId="{BEE8F19E-9988-B55B-3A66-251CA0C63D3F}"/>
          </ac:picMkLst>
        </pc:picChg>
        <pc:picChg chg="del">
          <ac:chgData name="김소희" userId="292a1162-0793-4577-a94d-2dae0dfa5995" providerId="ADAL" clId="{3F09B7EE-774E-4A3A-BE0A-C8087744A9C2}" dt="2022-06-14T16:10:10.244" v="1516" actId="478"/>
          <ac:picMkLst>
            <pc:docMk/>
            <pc:sldMk cId="763887984" sldId="308"/>
            <ac:picMk id="14" creationId="{877044F8-5F00-BDA3-3925-72430CC1B78A}"/>
          </ac:picMkLst>
        </pc:picChg>
        <pc:picChg chg="del">
          <ac:chgData name="김소희" userId="292a1162-0793-4577-a94d-2dae0dfa5995" providerId="ADAL" clId="{3F09B7EE-774E-4A3A-BE0A-C8087744A9C2}" dt="2022-06-14T16:10:10.244" v="1516" actId="478"/>
          <ac:picMkLst>
            <pc:docMk/>
            <pc:sldMk cId="763887984" sldId="308"/>
            <ac:picMk id="19" creationId="{4A2E1FA5-80C6-179B-F22A-B4D6E8C74EDB}"/>
          </ac:picMkLst>
        </pc:picChg>
      </pc:sldChg>
      <pc:sldChg chg="addSp delSp add mod">
        <pc:chgData name="김소희" userId="292a1162-0793-4577-a94d-2dae0dfa5995" providerId="ADAL" clId="{3F09B7EE-774E-4A3A-BE0A-C8087744A9C2}" dt="2022-06-14T16:18:38.755" v="1732" actId="478"/>
        <pc:sldMkLst>
          <pc:docMk/>
          <pc:sldMk cId="3204351159" sldId="309"/>
        </pc:sldMkLst>
        <pc:spChg chg="add del">
          <ac:chgData name="김소희" userId="292a1162-0793-4577-a94d-2dae0dfa5995" providerId="ADAL" clId="{3F09B7EE-774E-4A3A-BE0A-C8087744A9C2}" dt="2022-06-14T16:18:38.755" v="1732" actId="478"/>
          <ac:spMkLst>
            <pc:docMk/>
            <pc:sldMk cId="3204351159" sldId="309"/>
            <ac:spMk id="18" creationId="{40F83F91-53CC-D36F-F561-F18090DFE4BE}"/>
          </ac:spMkLst>
        </pc:spChg>
        <pc:spChg chg="add del">
          <ac:chgData name="김소희" userId="292a1162-0793-4577-a94d-2dae0dfa5995" providerId="ADAL" clId="{3F09B7EE-774E-4A3A-BE0A-C8087744A9C2}" dt="2022-06-14T16:18:38.755" v="1732" actId="478"/>
          <ac:spMkLst>
            <pc:docMk/>
            <pc:sldMk cId="3204351159" sldId="309"/>
            <ac:spMk id="23" creationId="{F901D7E1-C6C2-BB34-3051-A6656B9C251C}"/>
          </ac:spMkLst>
        </pc:spChg>
      </pc:sldChg>
      <pc:sldMasterChg chg="modSldLayout">
        <pc:chgData name="김소희" userId="292a1162-0793-4577-a94d-2dae0dfa5995" providerId="ADAL" clId="{3F09B7EE-774E-4A3A-BE0A-C8087744A9C2}" dt="2022-06-14T16:22:19.971" v="1749" actId="20577"/>
        <pc:sldMasterMkLst>
          <pc:docMk/>
          <pc:sldMasterMk cId="748833190" sldId="2147483655"/>
        </pc:sldMasterMkLst>
        <pc:sldLayoutChg chg="modSp mod">
          <pc:chgData name="김소희" userId="292a1162-0793-4577-a94d-2dae0dfa5995" providerId="ADAL" clId="{3F09B7EE-774E-4A3A-BE0A-C8087744A9C2}" dt="2022-06-14T16:22:19.971" v="1749" actId="20577"/>
          <pc:sldLayoutMkLst>
            <pc:docMk/>
            <pc:sldMasterMk cId="748833190" sldId="2147483655"/>
            <pc:sldLayoutMk cId="4151480208" sldId="2147483654"/>
          </pc:sldLayoutMkLst>
          <pc:spChg chg="mod">
            <ac:chgData name="김소희" userId="292a1162-0793-4577-a94d-2dae0dfa5995" providerId="ADAL" clId="{3F09B7EE-774E-4A3A-BE0A-C8087744A9C2}" dt="2022-06-14T16:22:19.971" v="1749" actId="20577"/>
            <ac:spMkLst>
              <pc:docMk/>
              <pc:sldMasterMk cId="748833190" sldId="2147483655"/>
              <pc:sldLayoutMk cId="4151480208" sldId="2147483654"/>
              <ac:spMk id="7" creationId="{00636352-A569-9E5A-6C7E-60D8773468F7}"/>
            </ac:spMkLst>
          </pc:spChg>
        </pc:sldLayoutChg>
      </pc:sldMasterChg>
    </pc:docChg>
  </pc:docChgLst>
  <pc:docChgLst>
    <pc:chgData name="김소희" userId="292a1162-0793-4577-a94d-2dae0dfa5995" providerId="ADAL" clId="{1F85BD2F-47E3-469F-ADAA-BC597B9A2446}"/>
    <pc:docChg chg="undo custSel addSld delSld modSld">
      <pc:chgData name="김소희" userId="292a1162-0793-4577-a94d-2dae0dfa5995" providerId="ADAL" clId="{1F85BD2F-47E3-469F-ADAA-BC597B9A2446}" dt="2022-06-13T09:55:03.980" v="75"/>
      <pc:docMkLst>
        <pc:docMk/>
      </pc:docMkLst>
      <pc:sldChg chg="del">
        <pc:chgData name="김소희" userId="292a1162-0793-4577-a94d-2dae0dfa5995" providerId="ADAL" clId="{1F85BD2F-47E3-469F-ADAA-BC597B9A2446}" dt="2022-06-13T09:15:26.531" v="51" actId="2696"/>
        <pc:sldMkLst>
          <pc:docMk/>
          <pc:sldMk cId="130366447" sldId="256"/>
        </pc:sldMkLst>
      </pc:sldChg>
      <pc:sldChg chg="addSp delSp modSp mod">
        <pc:chgData name="김소희" userId="292a1162-0793-4577-a94d-2dae0dfa5995" providerId="ADAL" clId="{1F85BD2F-47E3-469F-ADAA-BC597B9A2446}" dt="2022-06-13T09:15:55.772" v="58" actId="1076"/>
        <pc:sldMkLst>
          <pc:docMk/>
          <pc:sldMk cId="2446456825" sldId="257"/>
        </pc:sldMkLst>
        <pc:spChg chg="mod">
          <ac:chgData name="김소희" userId="292a1162-0793-4577-a94d-2dae0dfa5995" providerId="ADAL" clId="{1F85BD2F-47E3-469F-ADAA-BC597B9A2446}" dt="2022-06-13T09:15:55.772" v="58" actId="1076"/>
          <ac:spMkLst>
            <pc:docMk/>
            <pc:sldMk cId="2446456825" sldId="257"/>
            <ac:spMk id="2" creationId="{723FC6EC-1D9F-BD09-E693-16663270BA0C}"/>
          </ac:spMkLst>
        </pc:spChg>
        <pc:spChg chg="mod">
          <ac:chgData name="김소희" userId="292a1162-0793-4577-a94d-2dae0dfa5995" providerId="ADAL" clId="{1F85BD2F-47E3-469F-ADAA-BC597B9A2446}" dt="2022-06-13T09:15:53.896" v="57" actId="1076"/>
          <ac:spMkLst>
            <pc:docMk/>
            <pc:sldMk cId="2446456825" sldId="257"/>
            <ac:spMk id="4" creationId="{5018797D-7F82-F771-AFE9-6BC2D758F841}"/>
          </ac:spMkLst>
        </pc:spChg>
        <pc:spChg chg="add del mod">
          <ac:chgData name="김소희" userId="292a1162-0793-4577-a94d-2dae0dfa5995" providerId="ADAL" clId="{1F85BD2F-47E3-469F-ADAA-BC597B9A2446}" dt="2022-06-13T09:15:39.776" v="52" actId="478"/>
          <ac:spMkLst>
            <pc:docMk/>
            <pc:sldMk cId="2446456825" sldId="257"/>
            <ac:spMk id="5" creationId="{FE97FEE4-DB64-C497-31B0-53E3A0ECA477}"/>
          </ac:spMkLst>
        </pc:spChg>
      </pc:sldChg>
      <pc:sldChg chg="addSp delSp modSp mod modNotesTx">
        <pc:chgData name="김소희" userId="292a1162-0793-4577-a94d-2dae0dfa5995" providerId="ADAL" clId="{1F85BD2F-47E3-469F-ADAA-BC597B9A2446}" dt="2022-06-13T09:40:09.953" v="74"/>
        <pc:sldMkLst>
          <pc:docMk/>
          <pc:sldMk cId="3100450580" sldId="259"/>
        </pc:sldMkLst>
        <pc:spChg chg="mod">
          <ac:chgData name="김소희" userId="292a1162-0793-4577-a94d-2dae0dfa5995" providerId="ADAL" clId="{1F85BD2F-47E3-469F-ADAA-BC597B9A2446}" dt="2022-06-13T09:16:13.014" v="61"/>
          <ac:spMkLst>
            <pc:docMk/>
            <pc:sldMk cId="3100450580" sldId="259"/>
            <ac:spMk id="9" creationId="{05596BCF-D308-A29D-49E5-1678F5F8F27E}"/>
          </ac:spMkLst>
        </pc:spChg>
        <pc:spChg chg="del">
          <ac:chgData name="김소희" userId="292a1162-0793-4577-a94d-2dae0dfa5995" providerId="ADAL" clId="{1F85BD2F-47E3-469F-ADAA-BC597B9A2446}" dt="2022-06-13T09:28:42.012" v="68" actId="478"/>
          <ac:spMkLst>
            <pc:docMk/>
            <pc:sldMk cId="3100450580" sldId="259"/>
            <ac:spMk id="12" creationId="{FD27C1CD-9F31-25AB-CF79-C071770ECD7C}"/>
          </ac:spMkLst>
        </pc:spChg>
        <pc:spChg chg="del">
          <ac:chgData name="김소희" userId="292a1162-0793-4577-a94d-2dae0dfa5995" providerId="ADAL" clId="{1F85BD2F-47E3-469F-ADAA-BC597B9A2446}" dt="2022-06-13T09:28:42.012" v="68" actId="478"/>
          <ac:spMkLst>
            <pc:docMk/>
            <pc:sldMk cId="3100450580" sldId="259"/>
            <ac:spMk id="15" creationId="{BC70EB06-062B-F384-6999-EBF53C0D916E}"/>
          </ac:spMkLst>
        </pc:spChg>
        <pc:spChg chg="del">
          <ac:chgData name="김소희" userId="292a1162-0793-4577-a94d-2dae0dfa5995" providerId="ADAL" clId="{1F85BD2F-47E3-469F-ADAA-BC597B9A2446}" dt="2022-06-13T09:28:42.012" v="68" actId="478"/>
          <ac:spMkLst>
            <pc:docMk/>
            <pc:sldMk cId="3100450580" sldId="259"/>
            <ac:spMk id="16" creationId="{FD7D4674-EE65-4617-5BF5-7C4D5D0E2973}"/>
          </ac:spMkLst>
        </pc:spChg>
        <pc:picChg chg="add mod">
          <ac:chgData name="김소희" userId="292a1162-0793-4577-a94d-2dae0dfa5995" providerId="ADAL" clId="{1F85BD2F-47E3-469F-ADAA-BC597B9A2446}" dt="2022-06-13T09:28:47.205" v="73" actId="1076"/>
          <ac:picMkLst>
            <pc:docMk/>
            <pc:sldMk cId="3100450580" sldId="259"/>
            <ac:picMk id="13" creationId="{076F8C78-6712-D156-5E91-03D660EE384C}"/>
          </ac:picMkLst>
        </pc:picChg>
        <pc:picChg chg="del">
          <ac:chgData name="김소희" userId="292a1162-0793-4577-a94d-2dae0dfa5995" providerId="ADAL" clId="{1F85BD2F-47E3-469F-ADAA-BC597B9A2446}" dt="2022-06-13T09:28:42.012" v="68" actId="478"/>
          <ac:picMkLst>
            <pc:docMk/>
            <pc:sldMk cId="3100450580" sldId="259"/>
            <ac:picMk id="1028" creationId="{DDA27E61-827D-73E9-3260-9DCCEB5FEDAF}"/>
          </ac:picMkLst>
        </pc:picChg>
      </pc:sldChg>
      <pc:sldChg chg="addSp delSp">
        <pc:chgData name="김소희" userId="292a1162-0793-4577-a94d-2dae0dfa5995" providerId="ADAL" clId="{1F85BD2F-47E3-469F-ADAA-BC597B9A2446}" dt="2022-06-13T09:28:32.316" v="66" actId="21"/>
        <pc:sldMkLst>
          <pc:docMk/>
          <pc:sldMk cId="2415365314" sldId="265"/>
        </pc:sldMkLst>
        <pc:picChg chg="add del">
          <ac:chgData name="김소희" userId="292a1162-0793-4577-a94d-2dae0dfa5995" providerId="ADAL" clId="{1F85BD2F-47E3-469F-ADAA-BC597B9A2446}" dt="2022-06-13T09:28:32.316" v="66" actId="21"/>
          <ac:picMkLst>
            <pc:docMk/>
            <pc:sldMk cId="2415365314" sldId="265"/>
            <ac:picMk id="8" creationId="{E1D058B5-3FFC-D5D4-C800-DA141947378A}"/>
          </ac:picMkLst>
        </pc:picChg>
      </pc:sldChg>
      <pc:sldChg chg="modNotesTx">
        <pc:chgData name="김소희" userId="292a1162-0793-4577-a94d-2dae0dfa5995" providerId="ADAL" clId="{1F85BD2F-47E3-469F-ADAA-BC597B9A2446}" dt="2022-06-13T09:55:03.980" v="75"/>
        <pc:sldMkLst>
          <pc:docMk/>
          <pc:sldMk cId="2982041705" sldId="274"/>
        </pc:sldMkLst>
      </pc:sldChg>
      <pc:sldChg chg="add">
        <pc:chgData name="김소희" userId="292a1162-0793-4577-a94d-2dae0dfa5995" providerId="ADAL" clId="{1F85BD2F-47E3-469F-ADAA-BC597B9A2446}" dt="2022-06-13T09:28:35.825" v="67" actId="2890"/>
        <pc:sldMkLst>
          <pc:docMk/>
          <pc:sldMk cId="1807584217" sldId="29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0753D-4255-4F67-8624-D27DCC176E29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78A766-A592-4BF4-A657-E3D8A2CA7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155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imsim231.tistory.com/93#L-%-C%--L-%--Regularization%--%EC%B-%A-%EC%-D%B-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918C7-F96D-4145-9BAB-573D8D40EF2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4081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 group smoothness loss Lg1 on </a:t>
            </a:r>
            <a:r>
              <a:rPr lang="en-US" altLang="ko-KR" dirty="0" err="1"/>
              <a:t>T_obj</a:t>
            </a:r>
            <a:r>
              <a:rPr lang="en-US" altLang="ko-KR" dirty="0"/>
              <a:t>(u, v) minimizes changes within the moving areas, encouraging the motion map to be nearly constant throughout a moving object. This is done in anticipation that moving objects are mostly rigid.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260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613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1432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5823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1397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8579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0464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661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Occlusions : </a:t>
            </a:r>
            <a:r>
              <a:rPr lang="ko-KR" altLang="en-US" dirty="0"/>
              <a:t>영상 폐색 영역</a:t>
            </a:r>
            <a:r>
              <a:rPr lang="en-US" altLang="ko-KR" dirty="0"/>
              <a:t>. </a:t>
            </a:r>
            <a:r>
              <a:rPr lang="ko-KR" altLang="en-US" dirty="0"/>
              <a:t>가려지는 부분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6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Regularization – </a:t>
            </a:r>
            <a:r>
              <a:rPr lang="ko-KR" altLang="en-US" dirty="0"/>
              <a:t>가중치 규제</a:t>
            </a:r>
            <a:endParaRPr lang="en-US" altLang="ko-KR" dirty="0"/>
          </a:p>
          <a:p>
            <a:r>
              <a:rPr lang="en-US" altLang="ko-KR" b="0" i="0" dirty="0">
                <a:effectLst/>
                <a:latin typeface="Noto Sans KR"/>
              </a:rPr>
              <a:t>regularization</a:t>
            </a:r>
            <a:r>
              <a:rPr lang="ko-KR" altLang="en-US" b="0" i="0" dirty="0">
                <a:effectLst/>
                <a:latin typeface="Noto Sans KR"/>
              </a:rPr>
              <a:t>을 하는 것</a:t>
            </a:r>
            <a:r>
              <a:rPr lang="en-US" altLang="ko-KR" b="0" i="0" dirty="0">
                <a:effectLst/>
                <a:latin typeface="Noto Sans KR"/>
              </a:rPr>
              <a:t>, </a:t>
            </a:r>
            <a:r>
              <a:rPr lang="ko-KR" altLang="en-US" b="0" i="0" dirty="0">
                <a:effectLst/>
                <a:latin typeface="Noto Sans KR"/>
              </a:rPr>
              <a:t>즉 </a:t>
            </a:r>
            <a:r>
              <a:rPr lang="en-US" altLang="ko-KR" b="0" i="0" dirty="0">
                <a:effectLst/>
                <a:latin typeface="Noto Sans KR"/>
              </a:rPr>
              <a:t>W</a:t>
            </a:r>
            <a:r>
              <a:rPr lang="ko-KR" altLang="en-US" b="0" i="0" dirty="0">
                <a:effectLst/>
                <a:latin typeface="Noto Sans KR"/>
              </a:rPr>
              <a:t>가 작아지도록 학습을 한다는 것의 의미는 </a:t>
            </a:r>
            <a:r>
              <a:rPr lang="en-US" altLang="ko-KR" b="0" i="0" dirty="0">
                <a:effectLst/>
                <a:latin typeface="Noto Sans KR"/>
              </a:rPr>
              <a:t>local noise</a:t>
            </a:r>
            <a:r>
              <a:rPr lang="ko-KR" altLang="en-US" b="0" i="0" dirty="0">
                <a:effectLst/>
                <a:latin typeface="Noto Sans KR"/>
              </a:rPr>
              <a:t>가 학습에 큰 영향을 끼치지 않는다는 것을 의미하며</a:t>
            </a:r>
            <a:r>
              <a:rPr lang="en-US" altLang="ko-KR" b="0" i="0" dirty="0">
                <a:effectLst/>
                <a:latin typeface="Noto Sans KR"/>
              </a:rPr>
              <a:t>, outlier(</a:t>
            </a:r>
            <a:r>
              <a:rPr lang="ko-KR" altLang="en-US" b="0" i="0" dirty="0">
                <a:effectLst/>
                <a:latin typeface="Noto Sans KR"/>
              </a:rPr>
              <a:t>특이점</a:t>
            </a:r>
            <a:r>
              <a:rPr lang="en-US" altLang="ko-KR" b="0" i="0" dirty="0">
                <a:effectLst/>
                <a:latin typeface="Noto Sans KR"/>
              </a:rPr>
              <a:t>)</a:t>
            </a:r>
            <a:r>
              <a:rPr lang="ko-KR" altLang="en-US" b="0" i="0" dirty="0">
                <a:effectLst/>
                <a:latin typeface="Noto Sans KR"/>
              </a:rPr>
              <a:t>의 영향을 적게 받도록 하고 싶은 것이다</a:t>
            </a:r>
            <a:r>
              <a:rPr lang="en-US" altLang="ko-KR" b="0" i="0" dirty="0">
                <a:effectLst/>
                <a:latin typeface="Noto Sans KR"/>
              </a:rPr>
              <a:t>. </a:t>
            </a:r>
            <a:r>
              <a:rPr lang="ko-KR" altLang="en-US" b="0" i="0" dirty="0">
                <a:effectLst/>
                <a:latin typeface="Noto Sans KR"/>
              </a:rPr>
              <a:t>결과적으로 일반화에 적합한 특성을 갖게 만드는 것이라 볼 수 있다</a:t>
            </a:r>
            <a:r>
              <a:rPr lang="en-US" altLang="ko-KR" b="0" i="0" dirty="0">
                <a:effectLst/>
                <a:latin typeface="Noto Sans KR"/>
              </a:rPr>
              <a:t>.</a:t>
            </a:r>
          </a:p>
          <a:p>
            <a:endParaRPr lang="en-US" altLang="ko-KR" b="0" i="0" dirty="0">
              <a:effectLst/>
              <a:latin typeface="Noto Sans KR"/>
            </a:endParaRPr>
          </a:p>
          <a:p>
            <a:pPr algn="l" latinLnBrk="1"/>
            <a:r>
              <a:rPr lang="en-US" altLang="ko-KR" b="0" i="0" u="none" strike="noStrike" dirty="0">
                <a:solidFill>
                  <a:srgbClr val="0563C1"/>
                </a:solidFill>
                <a:effectLst/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L1, L2 Regularization </a:t>
            </a:r>
            <a:r>
              <a:rPr lang="ko-KR" altLang="en-US" b="0" i="0" u="none" strike="noStrike" dirty="0">
                <a:solidFill>
                  <a:schemeClr val="tx1"/>
                </a:solidFill>
                <a:effectLst/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차이</a:t>
            </a:r>
            <a:endParaRPr lang="ko-KR" altLang="en-US" b="0" i="0" u="none" dirty="0">
              <a:solidFill>
                <a:schemeClr val="tx1"/>
              </a:solidFill>
              <a:effectLst/>
              <a:latin typeface="+mj-lt"/>
            </a:endParaRPr>
          </a:p>
          <a:p>
            <a:pPr algn="l" latinLnBrk="1">
              <a:buFont typeface="Arial" panose="020B0604020202020204" pitchFamily="34" charset="0"/>
              <a:buNone/>
            </a:pPr>
            <a:r>
              <a:rPr lang="en-US" altLang="ko-KR" b="0" i="0" dirty="0">
                <a:effectLst/>
                <a:latin typeface="Noto Sans KR"/>
              </a:rPr>
              <a:t>- L1 : L1</a:t>
            </a:r>
            <a:r>
              <a:rPr lang="ko-KR" altLang="en-US" b="0" i="0" dirty="0">
                <a:effectLst/>
                <a:latin typeface="Noto Sans KR"/>
              </a:rPr>
              <a:t>은 통상적으로 상수 값을 빼주도록 되어 있기 때문에 특정 </a:t>
            </a:r>
            <a:r>
              <a:rPr lang="en-US" altLang="ko-KR" b="0" i="0" dirty="0">
                <a:effectLst/>
                <a:latin typeface="Noto Sans KR"/>
              </a:rPr>
              <a:t>weight</a:t>
            </a:r>
            <a:r>
              <a:rPr lang="ko-KR" altLang="en-US" b="0" i="0" dirty="0">
                <a:effectLst/>
                <a:latin typeface="Noto Sans KR"/>
              </a:rPr>
              <a:t>들은 </a:t>
            </a:r>
            <a:r>
              <a:rPr lang="en-US" altLang="ko-KR" b="0" i="0" dirty="0">
                <a:effectLst/>
                <a:latin typeface="Noto Sans KR"/>
              </a:rPr>
              <a:t>0</a:t>
            </a:r>
            <a:r>
              <a:rPr lang="ko-KR" altLang="en-US" b="0" i="0" dirty="0">
                <a:effectLst/>
                <a:latin typeface="Noto Sans KR"/>
              </a:rPr>
              <a:t>으로 수렴하게 돼서 몇 개의 중요한 가중치들만 남게 된다</a:t>
            </a:r>
            <a:r>
              <a:rPr lang="en-US" altLang="ko-KR" b="0" i="0" dirty="0">
                <a:effectLst/>
                <a:latin typeface="Noto Sans KR"/>
              </a:rPr>
              <a:t>. </a:t>
            </a:r>
            <a:r>
              <a:rPr lang="ko-KR" altLang="en-US" b="0" i="0" dirty="0">
                <a:effectLst/>
                <a:latin typeface="Noto Sans KR"/>
              </a:rPr>
              <a:t>그러므로 몇 개의 의미 있는 값을 끄집어내고 싶은 경우에는 </a:t>
            </a:r>
            <a:r>
              <a:rPr lang="en-US" altLang="ko-KR" b="0" i="0" dirty="0">
                <a:effectLst/>
                <a:latin typeface="Noto Sans KR"/>
              </a:rPr>
              <a:t>L1</a:t>
            </a:r>
            <a:r>
              <a:rPr lang="ko-KR" altLang="en-US" b="0" i="0" dirty="0">
                <a:effectLst/>
                <a:latin typeface="Noto Sans KR"/>
              </a:rPr>
              <a:t>이 효과적이기 때문에 </a:t>
            </a:r>
            <a:r>
              <a:rPr lang="en-US" altLang="ko-KR" b="0" i="0" dirty="0">
                <a:effectLst/>
                <a:latin typeface="Noto Sans KR"/>
              </a:rPr>
              <a:t>sparse model</a:t>
            </a:r>
            <a:r>
              <a:rPr lang="ko-KR" altLang="en-US" b="0" i="0" dirty="0">
                <a:effectLst/>
                <a:latin typeface="Noto Sans KR"/>
              </a:rPr>
              <a:t>에 적합하다</a:t>
            </a:r>
            <a:r>
              <a:rPr lang="en-US" altLang="ko-KR" b="0" i="0" dirty="0">
                <a:effectLst/>
                <a:latin typeface="Noto Sans KR"/>
              </a:rPr>
              <a:t>. </a:t>
            </a:r>
            <a:r>
              <a:rPr lang="ko-KR" altLang="en-US" b="0" i="0" dirty="0">
                <a:effectLst/>
                <a:latin typeface="Noto Sans KR"/>
              </a:rPr>
              <a:t>단 미분이 불가능한 점이 있기 때문에 </a:t>
            </a:r>
            <a:r>
              <a:rPr lang="en-US" altLang="ko-KR" b="0" i="0" dirty="0">
                <a:effectLst/>
                <a:latin typeface="Noto Sans KR"/>
              </a:rPr>
              <a:t>gradient-based learning</a:t>
            </a:r>
            <a:r>
              <a:rPr lang="ko-KR" altLang="en-US" b="0" i="0" dirty="0">
                <a:effectLst/>
                <a:latin typeface="Noto Sans KR"/>
              </a:rPr>
              <a:t>에 적용시에는 주의가 필요하다</a:t>
            </a:r>
            <a:r>
              <a:rPr lang="en-US" altLang="ko-KR" b="0" i="0" dirty="0">
                <a:effectLst/>
                <a:latin typeface="Noto Sans KR"/>
              </a:rPr>
              <a:t>.</a:t>
            </a:r>
          </a:p>
          <a:p>
            <a:pPr algn="l" latinLnBrk="1">
              <a:buFont typeface="Arial" panose="020B0604020202020204" pitchFamily="34" charset="0"/>
              <a:buNone/>
            </a:pPr>
            <a:r>
              <a:rPr lang="en-US" altLang="ko-KR" b="0" i="0" dirty="0">
                <a:effectLst/>
                <a:latin typeface="Noto Sans KR"/>
              </a:rPr>
              <a:t>- L2 : L2</a:t>
            </a:r>
            <a:r>
              <a:rPr lang="ko-KR" altLang="en-US" b="0" i="0" dirty="0">
                <a:effectLst/>
                <a:latin typeface="Noto Sans KR"/>
              </a:rPr>
              <a:t>는 </a:t>
            </a:r>
            <a:r>
              <a:rPr lang="en-US" altLang="ko-KR" b="0" i="0" dirty="0">
                <a:effectLst/>
                <a:latin typeface="Noto Sans KR"/>
              </a:rPr>
              <a:t>outlier</a:t>
            </a:r>
            <a:r>
              <a:rPr lang="ko-KR" altLang="en-US" b="0" i="0" dirty="0">
                <a:effectLst/>
                <a:latin typeface="Noto Sans KR"/>
              </a:rPr>
              <a:t>에 대해선 </a:t>
            </a:r>
            <a:r>
              <a:rPr lang="en-US" altLang="ko-KR" b="0" i="0" dirty="0">
                <a:effectLst/>
                <a:latin typeface="Noto Sans KR"/>
              </a:rPr>
              <a:t>L1</a:t>
            </a:r>
            <a:r>
              <a:rPr lang="ko-KR" altLang="en-US" b="0" i="0" dirty="0">
                <a:effectLst/>
                <a:latin typeface="Noto Sans KR"/>
              </a:rPr>
              <a:t>보다 덜 </a:t>
            </a:r>
            <a:r>
              <a:rPr lang="en-US" altLang="ko-KR" b="0" i="0" dirty="0">
                <a:effectLst/>
                <a:latin typeface="Noto Sans KR"/>
              </a:rPr>
              <a:t>Robust(</a:t>
            </a:r>
            <a:r>
              <a:rPr lang="ko-KR" altLang="en-US" b="0" i="0" dirty="0">
                <a:effectLst/>
                <a:latin typeface="Noto Sans KR"/>
              </a:rPr>
              <a:t>둔감</a:t>
            </a:r>
            <a:r>
              <a:rPr lang="en-US" altLang="ko-KR" b="0" i="0" dirty="0">
                <a:effectLst/>
                <a:latin typeface="Noto Sans KR"/>
              </a:rPr>
              <a:t>)</a:t>
            </a:r>
            <a:r>
              <a:rPr lang="ko-KR" altLang="en-US" b="0" i="0" dirty="0">
                <a:effectLst/>
                <a:latin typeface="Noto Sans KR"/>
              </a:rPr>
              <a:t>하다</a:t>
            </a:r>
            <a:r>
              <a:rPr lang="en-US" altLang="ko-KR" b="0" i="0" dirty="0">
                <a:effectLst/>
                <a:latin typeface="Noto Sans KR"/>
              </a:rPr>
              <a:t>. </a:t>
            </a:r>
            <a:r>
              <a:rPr lang="ko-KR" altLang="en-US" b="0" i="0" dirty="0">
                <a:effectLst/>
                <a:latin typeface="Noto Sans KR"/>
              </a:rPr>
              <a:t>따라서 </a:t>
            </a:r>
            <a:r>
              <a:rPr lang="en-US" altLang="ko-KR" b="0" i="0" dirty="0">
                <a:effectLst/>
                <a:latin typeface="Noto Sans KR"/>
              </a:rPr>
              <a:t>Outlier</a:t>
            </a:r>
            <a:r>
              <a:rPr lang="ko-KR" altLang="en-US" b="0" i="0" dirty="0">
                <a:effectLst/>
                <a:latin typeface="Noto Sans KR"/>
              </a:rPr>
              <a:t>에 대해 신경을 써야하는 경우에 사용한다</a:t>
            </a:r>
            <a:r>
              <a:rPr lang="en-US" altLang="ko-KR" b="0" i="0" dirty="0">
                <a:effectLst/>
                <a:latin typeface="Noto Sans KR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218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1236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148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326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759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61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 group smoothness loss Lg1 on </a:t>
            </a:r>
            <a:r>
              <a:rPr lang="en-US" altLang="ko-KR" dirty="0" err="1"/>
              <a:t>T_obj</a:t>
            </a:r>
            <a:r>
              <a:rPr lang="en-US" altLang="ko-KR" dirty="0"/>
              <a:t>(u, v) minimizes changes within the moving areas, encouraging the motion map to be nearly constant throughout a moving object. This is done in anticipation that moving objects are mostly rigid.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22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06931-34E6-7CEC-EF9C-B49A53DD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1B4313B-51A5-DAD3-5BDF-BA3E270D7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435E81-E871-689A-F00D-CD1DABE15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3AD08-C787-4A01-9401-45D1ABB1D4E1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2DDD62-BA32-01AF-23DB-9497BBB1D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78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88AAD7-600C-1446-9A2E-6B25EE5D1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189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7BA0F84-EBA8-5791-8E92-3FBD7C7EE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0A1A-4959-4090-A242-05E85CE8CB22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E86BCE-6611-DAA0-6D7F-E909C2BE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636352-A569-9E5A-6C7E-60D8773468F7}"/>
              </a:ext>
            </a:extLst>
          </p:cNvPr>
          <p:cNvSpPr txBox="1"/>
          <p:nvPr userDrawn="1"/>
        </p:nvSpPr>
        <p:spPr>
          <a:xfrm>
            <a:off x="11353800" y="6519446"/>
            <a:ext cx="838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0E5229C-12BA-41EE-B354-844F988A9645}" type="slidenum">
              <a:rPr lang="ko-KR" altLang="en-US" sz="16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/>
              <a:t>‹#›</a:t>
            </a:fld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/17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480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A569AB-1973-B8C8-D418-7660F56505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055330-9D79-17C3-F366-91D42DA41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DF9DA9-F30C-E9D7-3366-857884ABC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8814C-6E53-4AF6-982F-4D0EFBD81B05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64342B-881A-BDCF-E0A9-F86BD24F1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748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9E9037A-DB98-1714-0DCC-223200CF4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D5E858-CC16-0A2B-B0FD-A8E48DECA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0C37F5-5ADD-DB31-D68B-EC0DCCED55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6DC1ED-37D8-4A8B-BBFF-1535E27C09FA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C61A03-016A-D9C0-29F7-5C73DD1EB9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833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4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D1B89B0-1AF1-C9E6-113C-9AD47348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3B8DB4-A12F-CBEA-84B7-2C95F4BA4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06B23C-BA50-BC92-F39A-65C0133A7B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814C-6E53-4AF6-982F-4D0EFBD81B05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6B9406-E49F-FACD-3EE5-602B14CA91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064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0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0.png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58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60">
            <a:extLst>
              <a:ext uri="{FF2B5EF4-FFF2-40B4-BE49-F238E27FC236}">
                <a16:creationId xmlns:a16="http://schemas.microsoft.com/office/drawing/2014/main" id="{2C7D7C94-41C0-4614-8A18-941174D4D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8"/>
            <a:ext cx="12192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42C8D01-1348-904F-A28E-FB1F05F50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568" y="1238033"/>
            <a:ext cx="9611581" cy="2084888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5400" b="1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</a:t>
            </a:r>
            <a:r>
              <a:rPr lang="en-US" altLang="ko-KR" sz="5400" b="1" dirty="0">
                <a:solidFill>
                  <a:srgbClr val="44546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pth</a:t>
            </a:r>
            <a:r>
              <a:rPr lang="en-US" altLang="ko-KR" sz="5400" b="1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Learning</a:t>
            </a:r>
            <a:endParaRPr lang="ko-KR" altLang="en-US" sz="5400" b="1" dirty="0">
              <a:solidFill>
                <a:schemeClr val="tx2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4F0E0A-8459-60AB-4DBF-FC43E9161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8497" y="5868238"/>
            <a:ext cx="5769131" cy="652649"/>
          </a:xfrm>
        </p:spPr>
        <p:txBody>
          <a:bodyPr anchor="t">
            <a:normAutofit lnSpcReduction="10000"/>
          </a:bodyPr>
          <a:lstStyle/>
          <a:p>
            <a:pPr algn="r"/>
            <a:r>
              <a:rPr lang="en-US" altLang="ko-KR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221206 Advanced Computer Vision</a:t>
            </a:r>
          </a:p>
          <a:p>
            <a:pPr algn="r"/>
            <a:r>
              <a:rPr lang="en-US" altLang="ko-KR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Sohee Kim</a:t>
            </a:r>
            <a:endParaRPr lang="ko-KR" altLang="en-US" sz="1600" dirty="0">
              <a:solidFill>
                <a:schemeClr val="tx2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83" name="Straight Connector 62">
            <a:extLst>
              <a:ext uri="{FF2B5EF4-FFF2-40B4-BE49-F238E27FC236}">
                <a16:creationId xmlns:a16="http://schemas.microsoft.com/office/drawing/2014/main" id="{61F6FBC1-6409-4059-B87B-1BE513242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2568" y="246028"/>
            <a:ext cx="255495" cy="546559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64">
            <a:extLst>
              <a:ext uri="{FF2B5EF4-FFF2-40B4-BE49-F238E27FC236}">
                <a16:creationId xmlns:a16="http://schemas.microsoft.com/office/drawing/2014/main" id="{E6A98E26-C7DC-48E3-8F50-FBF7F3C50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0441" y="6522756"/>
            <a:ext cx="10717187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oup 66">
            <a:extLst>
              <a:ext uri="{FF2B5EF4-FFF2-40B4-BE49-F238E27FC236}">
                <a16:creationId xmlns:a16="http://schemas.microsoft.com/office/drawing/2014/main" id="{65B3D45F-509E-43F3-B685-A5E78AD0D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829917" y="6400800"/>
            <a:ext cx="338328" cy="240175"/>
            <a:chOff x="4089400" y="933450"/>
            <a:chExt cx="338328" cy="341938"/>
          </a:xfrm>
        </p:grpSpPr>
        <p:cxnSp>
          <p:nvCxnSpPr>
            <p:cNvPr id="86" name="Straight Connector 67">
              <a:extLst>
                <a:ext uri="{FF2B5EF4-FFF2-40B4-BE49-F238E27FC236}">
                  <a16:creationId xmlns:a16="http://schemas.microsoft.com/office/drawing/2014/main" id="{6C53B0F8-0414-437D-87C2-23F48DF9C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68">
              <a:extLst>
                <a:ext uri="{FF2B5EF4-FFF2-40B4-BE49-F238E27FC236}">
                  <a16:creationId xmlns:a16="http://schemas.microsoft.com/office/drawing/2014/main" id="{30B56551-40C7-4552-A11A-6D86B7EB08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A163822-1147-E3BA-F548-B3CAC45C8F88}"/>
              </a:ext>
            </a:extLst>
          </p:cNvPr>
          <p:cNvSpPr txBox="1"/>
          <p:nvPr/>
        </p:nvSpPr>
        <p:spPr>
          <a:xfrm>
            <a:off x="732568" y="3322921"/>
            <a:ext cx="9943806" cy="9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44546A"/>
                </a:solidFill>
              </a:rPr>
              <a:t>Unsupervised Monocular Depth Learning in Dynamic Scenes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44546A"/>
                </a:solidFill>
              </a:rPr>
              <a:t>Li, </a:t>
            </a:r>
            <a:r>
              <a:rPr lang="en-US" altLang="ko-KR" sz="1600" dirty="0" err="1">
                <a:solidFill>
                  <a:srgbClr val="44546A"/>
                </a:solidFill>
              </a:rPr>
              <a:t>Hanhan</a:t>
            </a:r>
            <a:r>
              <a:rPr lang="en-US" altLang="ko-KR" sz="1600" dirty="0">
                <a:solidFill>
                  <a:srgbClr val="44546A"/>
                </a:solidFill>
              </a:rPr>
              <a:t>, et al. Conference on Robot Learning. PMLR, 2021.</a:t>
            </a:r>
          </a:p>
        </p:txBody>
      </p:sp>
    </p:spTree>
    <p:extLst>
      <p:ext uri="{BB962C8B-B14F-4D97-AF65-F5344CB8AC3E}">
        <p14:creationId xmlns:p14="http://schemas.microsoft.com/office/powerpoint/2010/main" val="1982670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0532824-21A0-0D5D-027C-2234036E266C}"/>
              </a:ext>
            </a:extLst>
          </p:cNvPr>
          <p:cNvSpPr txBox="1"/>
          <p:nvPr/>
        </p:nvSpPr>
        <p:spPr>
          <a:xfrm>
            <a:off x="539551" y="1313892"/>
            <a:ext cx="15104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Losses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1DBD1BA-CA5D-F85E-0391-46F4E7624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767" y="105215"/>
            <a:ext cx="5126793" cy="1527130"/>
          </a:xfrm>
          <a:prstGeom prst="rect">
            <a:avLst/>
          </a:prstGeom>
          <a:ln w="28575">
            <a:noFill/>
          </a:ln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D7F5CD33-8D6D-5BC0-5E13-D060A26C1BC9}"/>
              </a:ext>
            </a:extLst>
          </p:cNvPr>
          <p:cNvSpPr/>
          <p:nvPr/>
        </p:nvSpPr>
        <p:spPr>
          <a:xfrm>
            <a:off x="9853684" y="1313892"/>
            <a:ext cx="928047" cy="201008"/>
          </a:xfrm>
          <a:prstGeom prst="rect">
            <a:avLst/>
          </a:prstGeom>
          <a:noFill/>
          <a:ln w="38100">
            <a:solidFill>
              <a:srgbClr val="ED6E3B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795EA0-4D3B-96C5-A266-907727496490}"/>
              </a:ext>
            </a:extLst>
          </p:cNvPr>
          <p:cNvSpPr txBox="1"/>
          <p:nvPr/>
        </p:nvSpPr>
        <p:spPr>
          <a:xfrm>
            <a:off x="3532603" y="1784112"/>
            <a:ext cx="5126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&gt; Visualize the effect of the square root norm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8F209F-F130-A321-5019-8E146133D6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1230" y="2185680"/>
            <a:ext cx="4629540" cy="34375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EDFEDBF-B8ED-1EEE-DAD3-AFB65C3D7C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1343" y="5702554"/>
            <a:ext cx="6709313" cy="3226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26EB2FB-D0EE-724F-6A35-9F93D2B54DCC}"/>
              </a:ext>
            </a:extLst>
          </p:cNvPr>
          <p:cNvSpPr txBox="1"/>
          <p:nvPr/>
        </p:nvSpPr>
        <p:spPr>
          <a:xfrm>
            <a:off x="7259511" y="6025208"/>
            <a:ext cx="2498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-2 : offset (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비교를 위해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E777AEF-33C4-4C9A-BF5D-D5C20B4A6B3D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374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313892"/>
            <a:ext cx="15104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Losses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0A2A9C-C575-1D37-BBBF-2B559E3BFADF}"/>
              </a:ext>
            </a:extLst>
          </p:cNvPr>
          <p:cNvSpPr txBox="1"/>
          <p:nvPr/>
        </p:nvSpPr>
        <p:spPr>
          <a:xfrm>
            <a:off x="539551" y="1683224"/>
            <a:ext cx="3398465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solidFill>
                  <a:srgbClr val="6677F4"/>
                </a:solidFill>
              </a:rPr>
              <a:t>Depth Regularization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9F199-EA94-3DEB-B69D-367F234898CB}"/>
              </a:ext>
            </a:extLst>
          </p:cNvPr>
          <p:cNvSpPr txBox="1"/>
          <p:nvPr/>
        </p:nvSpPr>
        <p:spPr>
          <a:xfrm>
            <a:off x="541517" y="4215205"/>
            <a:ext cx="39485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8D9AF7"/>
                </a:solidFill>
              </a:rPr>
              <a:t>&gt; Motion cycle consistency loss</a:t>
            </a:r>
            <a:endParaRPr lang="ko-KR" altLang="en-US" sz="1600" dirty="0">
              <a:solidFill>
                <a:srgbClr val="8D9AF7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B1E47E-E0D8-2666-2FCF-3DB26753E057}"/>
              </a:ext>
            </a:extLst>
          </p:cNvPr>
          <p:cNvSpPr txBox="1"/>
          <p:nvPr/>
        </p:nvSpPr>
        <p:spPr>
          <a:xfrm>
            <a:off x="539551" y="3760913"/>
            <a:ext cx="3948535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solidFill>
                  <a:srgbClr val="6677F4"/>
                </a:solidFill>
              </a:rPr>
              <a:t>Consistency Regularization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03A3BE-1815-8C15-8A03-522978F21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46" y="2182196"/>
            <a:ext cx="6975786" cy="547686"/>
          </a:xfrm>
          <a:prstGeom prst="rect">
            <a:avLst/>
          </a:prstGeom>
          <a:ln>
            <a:noFill/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59B5435-8CE9-7363-9B09-B70777C216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62"/>
          <a:stretch/>
        </p:blipFill>
        <p:spPr>
          <a:xfrm>
            <a:off x="541517" y="4584537"/>
            <a:ext cx="7255569" cy="509817"/>
          </a:xfrm>
          <a:prstGeom prst="rect">
            <a:avLst/>
          </a:prstGeom>
          <a:ln>
            <a:noFill/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6F2DAFD-BD5C-81A5-581E-5A78C153A0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517" y="5770245"/>
            <a:ext cx="7514498" cy="509281"/>
          </a:xfrm>
          <a:prstGeom prst="rect">
            <a:avLst/>
          </a:prstGeom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0BA12D3-2EAB-57F4-EFB1-211D149C8DA2}"/>
              </a:ext>
            </a:extLst>
          </p:cNvPr>
          <p:cNvSpPr txBox="1"/>
          <p:nvPr/>
        </p:nvSpPr>
        <p:spPr>
          <a:xfrm>
            <a:off x="539551" y="5423495"/>
            <a:ext cx="5423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8D9AF7"/>
                </a:solidFill>
              </a:rPr>
              <a:t>&gt; Occlusion-aware photometric consistency loss</a:t>
            </a:r>
            <a:endParaRPr lang="ko-KR" altLang="en-US" sz="1600" dirty="0">
              <a:solidFill>
                <a:srgbClr val="8D9AF7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A93B36-10FC-CC10-7DCA-7FAF253CC388}"/>
              </a:ext>
            </a:extLst>
          </p:cNvPr>
          <p:cNvSpPr txBox="1"/>
          <p:nvPr/>
        </p:nvSpPr>
        <p:spPr>
          <a:xfrm>
            <a:off x="800447" y="2717286"/>
            <a:ext cx="7947314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Standard edge-aware smoothness regularization on the disparity maps d(u, v)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→ 색 변화가 큰 픽셀에서는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regularization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 더 약함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0A296154-F1E2-79BC-D125-2DD71B61278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3767" y="105215"/>
            <a:ext cx="5126793" cy="1527130"/>
          </a:xfrm>
          <a:prstGeom prst="rect">
            <a:avLst/>
          </a:prstGeom>
          <a:ln w="28575">
            <a:noFill/>
          </a:ln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F31279E3-56D4-0D8B-E57D-914E320E3F3F}"/>
              </a:ext>
            </a:extLst>
          </p:cNvPr>
          <p:cNvSpPr/>
          <p:nvPr/>
        </p:nvSpPr>
        <p:spPr>
          <a:xfrm>
            <a:off x="8056015" y="1268790"/>
            <a:ext cx="691745" cy="170566"/>
          </a:xfrm>
          <a:prstGeom prst="rect">
            <a:avLst/>
          </a:prstGeom>
          <a:noFill/>
          <a:ln w="38100">
            <a:solidFill>
              <a:srgbClr val="6677F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E092741-E24B-2E63-5AA9-EABC17DE33F4}"/>
              </a:ext>
            </a:extLst>
          </p:cNvPr>
          <p:cNvSpPr/>
          <p:nvPr/>
        </p:nvSpPr>
        <p:spPr>
          <a:xfrm>
            <a:off x="11877440" y="373865"/>
            <a:ext cx="192640" cy="1076098"/>
          </a:xfrm>
          <a:prstGeom prst="rect">
            <a:avLst/>
          </a:prstGeom>
          <a:noFill/>
          <a:ln w="38100">
            <a:solidFill>
              <a:srgbClr val="ED6E3B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B0C0819-3976-F1B8-0BEA-DC090F7076EA}"/>
              </a:ext>
            </a:extLst>
          </p:cNvPr>
          <p:cNvSpPr/>
          <p:nvPr/>
        </p:nvSpPr>
        <p:spPr>
          <a:xfrm>
            <a:off x="8056015" y="657940"/>
            <a:ext cx="691745" cy="170566"/>
          </a:xfrm>
          <a:prstGeom prst="rect">
            <a:avLst/>
          </a:prstGeom>
          <a:noFill/>
          <a:ln w="38100">
            <a:solidFill>
              <a:srgbClr val="6677F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53D4E4-7DE0-9865-8806-C57B8FA518D5}"/>
              </a:ext>
            </a:extLst>
          </p:cNvPr>
          <p:cNvSpPr txBox="1"/>
          <p:nvPr/>
        </p:nvSpPr>
        <p:spPr>
          <a:xfrm>
            <a:off x="8161328" y="4276415"/>
            <a:ext cx="3716112" cy="1020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encourages the </a:t>
            </a:r>
            <a:r>
              <a:rPr lang="en-US" altLang="ko-KR" sz="1400" dirty="0">
                <a:solidFill>
                  <a:srgbClr val="6677F4"/>
                </a:solidFill>
              </a:rPr>
              <a:t>forward and backward motion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between any pair of frames to be the </a:t>
            </a:r>
            <a:r>
              <a:rPr lang="en-US" altLang="ko-KR" sz="1400" dirty="0">
                <a:solidFill>
                  <a:srgbClr val="6677F4"/>
                </a:solidFill>
              </a:rPr>
              <a:t>opposite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of each other.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FBFDA3E5-E266-1E2E-CB3F-3604B3BD16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79744" y="1910370"/>
            <a:ext cx="1516511" cy="146316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32D3FCC-7E73-9159-2EDA-E811E6457764}"/>
              </a:ext>
            </a:extLst>
          </p:cNvPr>
          <p:cNvSpPr txBox="1"/>
          <p:nvPr/>
        </p:nvSpPr>
        <p:spPr>
          <a:xfrm>
            <a:off x="8161328" y="5430630"/>
            <a:ext cx="3908752" cy="10202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 dirty="0"/>
              <a:t>→ encourages </a:t>
            </a:r>
            <a:r>
              <a:rPr lang="ko-KR" altLang="en-US" dirty="0">
                <a:solidFill>
                  <a:srgbClr val="6677F4"/>
                </a:solidFill>
              </a:rPr>
              <a:t>photometric consistency </a:t>
            </a:r>
            <a:r>
              <a:rPr lang="ko-KR" altLang="en-US" dirty="0"/>
              <a:t>of corresponding </a:t>
            </a:r>
            <a:r>
              <a:rPr lang="en-US" altLang="ko-KR" dirty="0"/>
              <a:t>areas in the two input frames</a:t>
            </a:r>
          </a:p>
          <a:p>
            <a:r>
              <a:rPr lang="ko-KR" altLang="en-US" dirty="0"/>
              <a:t>→ </a:t>
            </a:r>
            <a:r>
              <a:rPr lang="en-US" altLang="ko-KR" dirty="0"/>
              <a:t>L1 loss + SSIM structural similarity loss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F8F5B50-FEE0-F76B-ED89-0BE42A2B5355}"/>
              </a:ext>
            </a:extLst>
          </p:cNvPr>
          <p:cNvSpPr txBox="1"/>
          <p:nvPr/>
        </p:nvSpPr>
        <p:spPr>
          <a:xfrm>
            <a:off x="9936299" y="3358752"/>
            <a:ext cx="180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&gt; hyperparameters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A5EC689-40F6-09DB-E6F3-63C0BCFA2021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952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313891"/>
            <a:ext cx="2356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Cityscapes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7F49CD7-E88D-3A20-9856-C62B6FEAA309}"/>
              </a:ext>
            </a:extLst>
          </p:cNvPr>
          <p:cNvSpPr txBox="1"/>
          <p:nvPr/>
        </p:nvSpPr>
        <p:spPr>
          <a:xfrm>
            <a:off x="858078" y="1760089"/>
            <a:ext cx="78399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Urban driving dataset - prevalence of dynamic scenes </a:t>
            </a:r>
            <a:r>
              <a:rPr lang="ko-KR" altLang="en-US" sz="1600" dirty="0"/>
              <a:t>→ </a:t>
            </a:r>
            <a:r>
              <a:rPr lang="en-US" altLang="ko-KR" sz="1600" dirty="0"/>
              <a:t>challenging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C0BC97-946B-AA03-B5CC-E9B2ADAF3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78" y="2432954"/>
            <a:ext cx="9652623" cy="128973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4E9055E-BE1A-EF45-6690-0D6438D4FBAE}"/>
              </a:ext>
            </a:extLst>
          </p:cNvPr>
          <p:cNvSpPr txBox="1"/>
          <p:nvPr/>
        </p:nvSpPr>
        <p:spPr>
          <a:xfrm>
            <a:off x="858078" y="2175509"/>
            <a:ext cx="61423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&gt; </a:t>
            </a:r>
            <a:r>
              <a:rPr lang="ko-KR" altLang="en-US" sz="1600" dirty="0"/>
              <a:t>모델 간 비교</a:t>
            </a:r>
            <a:endParaRPr lang="en-US" altLang="ko-KR" sz="16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0BA4921-AC1D-DE48-6335-A3C0EFC00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78" y="4633940"/>
            <a:ext cx="7477962" cy="128973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B564213-D6A2-8C7A-E240-BD0FAE64C493}"/>
              </a:ext>
            </a:extLst>
          </p:cNvPr>
          <p:cNvSpPr txBox="1"/>
          <p:nvPr/>
        </p:nvSpPr>
        <p:spPr>
          <a:xfrm>
            <a:off x="10510701" y="3332388"/>
            <a:ext cx="13549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416×128 </a:t>
            </a:r>
          </a:p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input, output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2D7997-C4C2-FEDA-4856-DD2C4F047581}"/>
              </a:ext>
            </a:extLst>
          </p:cNvPr>
          <p:cNvSpPr txBox="1"/>
          <p:nvPr/>
        </p:nvSpPr>
        <p:spPr>
          <a:xfrm>
            <a:off x="858078" y="4295386"/>
            <a:ext cx="61423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&gt; Ablation study on Cityscapes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CDEF27-0173-40AF-6BCA-02015A279044}"/>
              </a:ext>
            </a:extLst>
          </p:cNvPr>
          <p:cNvSpPr txBox="1"/>
          <p:nvPr/>
        </p:nvSpPr>
        <p:spPr>
          <a:xfrm>
            <a:off x="4059474" y="5923672"/>
            <a:ext cx="42765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mask : pretrained segmentation model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</a:rPr>
              <a:t>사용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(COCO dataset)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C8E284C-DCB5-0F80-4EA0-2D364367714F}"/>
              </a:ext>
            </a:extLst>
          </p:cNvPr>
          <p:cNvSpPr/>
          <p:nvPr/>
        </p:nvSpPr>
        <p:spPr>
          <a:xfrm>
            <a:off x="5725030" y="2470608"/>
            <a:ext cx="631258" cy="1246932"/>
          </a:xfrm>
          <a:prstGeom prst="rect">
            <a:avLst/>
          </a:prstGeom>
          <a:noFill/>
          <a:ln w="69850">
            <a:solidFill>
              <a:srgbClr val="FFE699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578D17-E321-E8C5-2226-206908C67D56}"/>
              </a:ext>
            </a:extLst>
          </p:cNvPr>
          <p:cNvSpPr txBox="1"/>
          <p:nvPr/>
        </p:nvSpPr>
        <p:spPr>
          <a:xfrm>
            <a:off x="5684389" y="3769788"/>
            <a:ext cx="30135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EEB500"/>
                </a:solidFill>
              </a:rPr>
              <a:t>RMSE </a:t>
            </a:r>
            <a:r>
              <a:rPr lang="ko-KR" altLang="en-US" sz="1600" dirty="0">
                <a:solidFill>
                  <a:srgbClr val="EEB500"/>
                </a:solidFill>
              </a:rPr>
              <a:t>제외하고 </a:t>
            </a:r>
            <a:r>
              <a:rPr lang="en-US" altLang="ko-KR" sz="1600" dirty="0">
                <a:solidFill>
                  <a:srgbClr val="EEB500"/>
                </a:solidFill>
              </a:rPr>
              <a:t>outperform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77D545-B102-502E-1C65-D5E4C3F0390D}"/>
              </a:ext>
            </a:extLst>
          </p:cNvPr>
          <p:cNvSpPr txBox="1"/>
          <p:nvPr/>
        </p:nvSpPr>
        <p:spPr>
          <a:xfrm>
            <a:off x="8336039" y="4881242"/>
            <a:ext cx="352961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L1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사용하면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‘Abs Rel’ 0.006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증가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982783-AF6A-AD11-C665-E64C5B98F550}"/>
              </a:ext>
            </a:extLst>
          </p:cNvPr>
          <p:cNvSpPr txBox="1"/>
          <p:nvPr/>
        </p:nvSpPr>
        <p:spPr>
          <a:xfrm>
            <a:off x="8336039" y="5509648"/>
            <a:ext cx="352961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mask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사용해도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improvement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6D2642-7ABE-495A-8B84-EB6B5059A9F3}"/>
              </a:ext>
            </a:extLst>
          </p:cNvPr>
          <p:cNvSpPr txBox="1"/>
          <p:nvPr/>
        </p:nvSpPr>
        <p:spPr>
          <a:xfrm>
            <a:off x="8747566" y="2224276"/>
            <a:ext cx="1891866" cy="3077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depth cutoff is 80m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4E79C2BC-1948-746A-B586-4C0CCE83D611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409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313891"/>
            <a:ext cx="2356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Cityscapes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B18D36A-C286-2B91-8B4E-10E36E26C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523" y="1361621"/>
            <a:ext cx="7896954" cy="531344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659812A5-E148-84E5-2FFF-DB01C07E9F46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208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313891"/>
            <a:ext cx="2356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KITTI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CCFA29-945E-FBD2-8ED7-C44C143E6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611" y="2655107"/>
            <a:ext cx="8888778" cy="160248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1327A6D-3128-A037-7ADB-F2ED911CFB79}"/>
              </a:ext>
            </a:extLst>
          </p:cNvPr>
          <p:cNvSpPr txBox="1"/>
          <p:nvPr/>
        </p:nvSpPr>
        <p:spPr>
          <a:xfrm>
            <a:off x="539551" y="4450157"/>
            <a:ext cx="33763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Waymo Open Dataset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03618C-154C-65EC-43FE-3EC6BDFCC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107" y="5499157"/>
            <a:ext cx="6483787" cy="11668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9B0278B-7122-7B13-A3BF-5C12217A3DFE}"/>
              </a:ext>
            </a:extLst>
          </p:cNvPr>
          <p:cNvSpPr txBox="1"/>
          <p:nvPr/>
        </p:nvSpPr>
        <p:spPr>
          <a:xfrm>
            <a:off x="858078" y="1680577"/>
            <a:ext cx="8166652" cy="949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Urban environments – benchmark for depth and ego-motion estimation</a:t>
            </a:r>
            <a:r>
              <a:rPr lang="ko-KR" altLang="en-US" sz="1600" dirty="0"/>
              <a:t>로 유명함</a:t>
            </a:r>
            <a:endParaRPr lang="en-US" altLang="ko-KR" sz="1600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Evaluation = + LiDAR data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A small number of dynamic scenes</a:t>
            </a:r>
            <a:endParaRPr lang="ko-KR" alt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1B2FF27-46A0-3D0F-5B26-48B21B7051B1}"/>
              </a:ext>
            </a:extLst>
          </p:cNvPr>
          <p:cNvSpPr txBox="1"/>
          <p:nvPr/>
        </p:nvSpPr>
        <p:spPr>
          <a:xfrm>
            <a:off x="8749630" y="2399222"/>
            <a:ext cx="1891866" cy="3077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depth cutoff is 80m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4B6EE6-0EED-6B54-7CE7-36EE6841E275}"/>
              </a:ext>
            </a:extLst>
          </p:cNvPr>
          <p:cNvSpPr txBox="1"/>
          <p:nvPr/>
        </p:nvSpPr>
        <p:spPr>
          <a:xfrm>
            <a:off x="858078" y="4782237"/>
            <a:ext cx="8988364" cy="654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Dynamic scenes + nighttime driving + diverse weather condition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Evaluation – ground truth depth of LiDAR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CD74B9-519A-FB78-4B9C-B45156C2EACA}"/>
              </a:ext>
            </a:extLst>
          </p:cNvPr>
          <p:cNvSpPr txBox="1"/>
          <p:nvPr/>
        </p:nvSpPr>
        <p:spPr>
          <a:xfrm>
            <a:off x="10540389" y="3697341"/>
            <a:ext cx="13549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416×128 </a:t>
            </a:r>
          </a:p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input, output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4B88AF5-8A1D-1878-BBE7-7D093399711A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020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25E321E5-032B-93E4-A297-818136A741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433"/>
          <a:stretch/>
        </p:blipFill>
        <p:spPr>
          <a:xfrm>
            <a:off x="539551" y="1234754"/>
            <a:ext cx="6404588" cy="53381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9202BBA-F8F6-CCD0-FB4C-59F161A253E3}"/>
              </a:ext>
            </a:extLst>
          </p:cNvPr>
          <p:cNvSpPr txBox="1"/>
          <p:nvPr/>
        </p:nvSpPr>
        <p:spPr>
          <a:xfrm>
            <a:off x="6944139" y="1586133"/>
            <a:ext cx="33763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Waymo Open Dataset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C9C556-6AA8-A3AD-6B96-ED31B3D141C5}"/>
              </a:ext>
            </a:extLst>
          </p:cNvPr>
          <p:cNvSpPr txBox="1"/>
          <p:nvPr/>
        </p:nvSpPr>
        <p:spPr>
          <a:xfrm>
            <a:off x="6944139" y="2018563"/>
            <a:ext cx="4413578" cy="37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This figure shows RGB images, depth maps, and the 2D-appearance flows projected from 3D motion maps on the Waymo Open Dataset. </a:t>
            </a: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Here, we </a:t>
            </a:r>
            <a:r>
              <a:rPr lang="en-US" altLang="ko-KR" sz="1600" dirty="0">
                <a:solidFill>
                  <a:srgbClr val="6677F4"/>
                </a:solidFill>
              </a:rPr>
              <a:t>colorize based on flow direction </a:t>
            </a:r>
            <a:r>
              <a:rPr lang="en-US" altLang="ko-KR" sz="1600" dirty="0"/>
              <a:t>with intensity corresponding to flow magnitude. </a:t>
            </a: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Using our depth and background motion estimate, we can derive </a:t>
            </a:r>
            <a:r>
              <a:rPr lang="en-US" altLang="ko-KR" sz="1600" dirty="0">
                <a:solidFill>
                  <a:srgbClr val="6677F4"/>
                </a:solidFill>
              </a:rPr>
              <a:t>2D appearance flow of static parts </a:t>
            </a:r>
            <a:r>
              <a:rPr lang="en-US" altLang="ko-KR" sz="1600" dirty="0"/>
              <a:t>of the scene (middle). </a:t>
            </a: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We can use the same procedure to visualize our </a:t>
            </a:r>
            <a:r>
              <a:rPr lang="en-US" altLang="ko-KR" sz="1600" dirty="0">
                <a:solidFill>
                  <a:srgbClr val="6677F4"/>
                </a:solidFill>
              </a:rPr>
              <a:t>object motion field and their global composite </a:t>
            </a:r>
            <a:r>
              <a:rPr lang="en-US" altLang="ko-KR" sz="1600" dirty="0"/>
              <a:t>(right), respectively.</a:t>
            </a:r>
            <a:endParaRPr lang="ko-KR" altLang="en-US" sz="16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3B7F034D-FCFD-3987-9B9C-56D93D45109E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1344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537648"/>
            <a:ext cx="2356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YouTube videos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74A004-7255-63B5-B917-7E81A01C7A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43"/>
          <a:stretch/>
        </p:blipFill>
        <p:spPr>
          <a:xfrm>
            <a:off x="3825210" y="1313891"/>
            <a:ext cx="6614072" cy="53565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CA9269A-88F0-8E00-ABCD-8F15CD203049}"/>
              </a:ext>
            </a:extLst>
          </p:cNvPr>
          <p:cNvSpPr txBox="1"/>
          <p:nvPr/>
        </p:nvSpPr>
        <p:spPr>
          <a:xfrm>
            <a:off x="10310752" y="4376447"/>
            <a:ext cx="1740394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 scenes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5A5043-403A-52B9-222D-6A0480A9939C}"/>
              </a:ext>
            </a:extLst>
          </p:cNvPr>
          <p:cNvSpPr txBox="1"/>
          <p:nvPr/>
        </p:nvSpPr>
        <p:spPr>
          <a:xfrm>
            <a:off x="10310752" y="5535557"/>
            <a:ext cx="1740394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 scenes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1C1921-9C4B-636E-091D-19D3167AE8EA}"/>
              </a:ext>
            </a:extLst>
          </p:cNvPr>
          <p:cNvSpPr txBox="1"/>
          <p:nvPr/>
        </p:nvSpPr>
        <p:spPr>
          <a:xfrm>
            <a:off x="539551" y="1953444"/>
            <a:ext cx="3542119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Hand-held monocular cameras by </a:t>
            </a:r>
            <a:r>
              <a:rPr lang="ko-KR" altLang="en-US" sz="1600" dirty="0"/>
              <a:t>다양한 환경에서 걷는 사람들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Camera intrinsics </a:t>
            </a:r>
            <a:r>
              <a:rPr lang="ko-KR" altLang="en-US" sz="1600" dirty="0"/>
              <a:t>모름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동시에 </a:t>
            </a:r>
            <a:r>
              <a:rPr lang="en-US" altLang="ko-KR" sz="1600" dirty="0"/>
              <a:t>learn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4 trainable variables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2 focal lengths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2 optical centers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36DA39FC-6349-293E-6C3C-CDB7EBA15084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009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Conclusion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32717B4-BFC1-12CE-87E4-178DAB62DF4C}"/>
              </a:ext>
            </a:extLst>
          </p:cNvPr>
          <p:cNvSpPr/>
          <p:nvPr/>
        </p:nvSpPr>
        <p:spPr>
          <a:xfrm>
            <a:off x="567648" y="1760089"/>
            <a:ext cx="11056703" cy="189135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A novel </a:t>
            </a:r>
            <a:r>
              <a:rPr lang="en-US" altLang="ko-KR" sz="1600" b="1" dirty="0">
                <a:solidFill>
                  <a:schemeClr val="tx1"/>
                </a:solidFill>
              </a:rPr>
              <a:t>unsupervised method </a:t>
            </a:r>
            <a:r>
              <a:rPr lang="en-US" altLang="ko-KR" sz="1600" dirty="0">
                <a:solidFill>
                  <a:schemeClr val="tx1"/>
                </a:solidFill>
              </a:rPr>
              <a:t>for </a:t>
            </a:r>
            <a:r>
              <a:rPr lang="en-US" altLang="ko-KR" sz="1600" dirty="0">
                <a:solidFill>
                  <a:srgbClr val="8D9AF7"/>
                </a:solidFill>
              </a:rPr>
              <a:t>depth learning in highly dynamic scenes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동적인 장면들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depth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추정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Jointly solves for 3D motion maps and depth maps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Train – </a:t>
            </a:r>
            <a:r>
              <a:rPr lang="en-US" altLang="ko-KR" sz="1600" dirty="0">
                <a:solidFill>
                  <a:srgbClr val="8D9AF7"/>
                </a:solidFill>
              </a:rPr>
              <a:t>unlabeled monocular videos </a:t>
            </a:r>
            <a:r>
              <a:rPr lang="en-US" altLang="ko-KR" sz="1600" dirty="0">
                <a:solidFill>
                  <a:schemeClr val="tx1"/>
                </a:solidFill>
              </a:rPr>
              <a:t>without requiring any auxiliary semantic information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보조 정보 없이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Use end-to-end differentiable </a:t>
            </a:r>
            <a:r>
              <a:rPr lang="en-US" altLang="ko-KR" sz="1600" dirty="0">
                <a:solidFill>
                  <a:srgbClr val="ED6E3B"/>
                </a:solidFill>
              </a:rPr>
              <a:t>losses</a:t>
            </a:r>
            <a:r>
              <a:rPr lang="en-US" altLang="ko-KR" sz="1600" dirty="0">
                <a:solidFill>
                  <a:schemeClr val="tx1"/>
                </a:solidFill>
              </a:rPr>
              <a:t> - method is simple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b="1" dirty="0">
                <a:solidFill>
                  <a:srgbClr val="ED6E3B"/>
                </a:solidFill>
              </a:rPr>
              <a:t>Encourage photometric consistency, motion smoothness, motion sparsity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03B4C1F8-22CF-64D8-9B8E-3E0D909A7138}"/>
              </a:ext>
            </a:extLst>
          </p:cNvPr>
          <p:cNvSpPr/>
          <p:nvPr/>
        </p:nvSpPr>
        <p:spPr>
          <a:xfrm>
            <a:off x="539551" y="4067942"/>
            <a:ext cx="11056703" cy="1152688"/>
          </a:xfrm>
          <a:prstGeom prst="roundRect">
            <a:avLst>
              <a:gd name="adj" fmla="val 0"/>
            </a:avLst>
          </a:prstGeom>
          <a:solidFill>
            <a:srgbClr val="DBDFF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Limitation 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Object rotation and deformation is not explicitly handled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물체 회전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변형이 명확하게 처리되지 않음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Camera movement needs to be present to receive learning signals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카메라 움직임이 있어야 함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D65EA16C-9D94-61FC-9C8E-4DBE01650953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337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7596229" cy="246181"/>
          </a:xfrm>
        </p:spPr>
        <p:txBody>
          <a:bodyPr>
            <a:noAutofit/>
          </a:bodyPr>
          <a:lstStyle/>
          <a:p>
            <a:r>
              <a:rPr lang="en-US" altLang="ko-KR" sz="10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Li, </a:t>
            </a:r>
            <a:r>
              <a:rPr lang="en-US" altLang="ko-KR" sz="10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Hanhan</a:t>
            </a:r>
            <a:r>
              <a:rPr lang="en-US" altLang="ko-KR" sz="10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, et al. "Unsupervised monocular depth learning in dynamic scenes." </a:t>
            </a:r>
            <a:r>
              <a:rPr lang="en-US" altLang="ko-KR" sz="1000" b="0" i="1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Conference on Robot Learning</a:t>
            </a:r>
            <a:r>
              <a:rPr lang="en-US" altLang="ko-KR" sz="10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566230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Introduction</a:t>
            </a:r>
          </a:p>
        </p:txBody>
      </p:sp>
      <p:pic>
        <p:nvPicPr>
          <p:cNvPr id="13" name="Picture 2" descr="Unsupervised Monocular Depth Estimation with Left-Right Consistency 정리글 |  RoundTable">
            <a:extLst>
              <a:ext uri="{FF2B5EF4-FFF2-40B4-BE49-F238E27FC236}">
                <a16:creationId xmlns:a16="http://schemas.microsoft.com/office/drawing/2014/main" id="{076F8C78-6712-D156-5E91-03D660EE3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99" y="3995431"/>
            <a:ext cx="3146829" cy="209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B1221E7-2F24-10B2-4239-A036C43EFD68}"/>
              </a:ext>
            </a:extLst>
          </p:cNvPr>
          <p:cNvSpPr/>
          <p:nvPr/>
        </p:nvSpPr>
        <p:spPr>
          <a:xfrm>
            <a:off x="567649" y="2358338"/>
            <a:ext cx="5861250" cy="1522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b="1" dirty="0">
                <a:solidFill>
                  <a:srgbClr val="8D9AF7"/>
                </a:solidFill>
              </a:rPr>
              <a:t>Self-supervised</a:t>
            </a:r>
            <a:r>
              <a:rPr lang="en-US" altLang="ko-KR" sz="1600" dirty="0">
                <a:solidFill>
                  <a:schemeClr val="tx1"/>
                </a:solidFill>
              </a:rPr>
              <a:t> learning of depth estimation </a:t>
            </a:r>
            <a:br>
              <a:rPr lang="en-US" altLang="ko-KR" sz="1600" dirty="0">
                <a:solidFill>
                  <a:schemeClr val="tx1"/>
                </a:solidFill>
              </a:rPr>
            </a:br>
            <a:r>
              <a:rPr lang="en-US" altLang="ko-KR" sz="1600" dirty="0">
                <a:solidFill>
                  <a:schemeClr val="tx1"/>
                </a:solidFill>
              </a:rPr>
              <a:t>(rely on monocular video itself for supervision)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Based on principles of </a:t>
            </a:r>
            <a:r>
              <a:rPr lang="en-US" altLang="ko-KR" sz="1600" b="1" dirty="0">
                <a:solidFill>
                  <a:schemeClr val="tx1"/>
                </a:solidFill>
              </a:rPr>
              <a:t>SFM</a:t>
            </a:r>
            <a:r>
              <a:rPr lang="en-US" altLang="ko-KR" sz="1600" dirty="0">
                <a:solidFill>
                  <a:schemeClr val="tx1"/>
                </a:solidFill>
              </a:rPr>
              <a:t> (structure from motion) </a:t>
            </a:r>
            <a:br>
              <a:rPr lang="en-US" altLang="ko-KR" sz="1600" dirty="0">
                <a:solidFill>
                  <a:schemeClr val="tx1"/>
                </a:solidFill>
              </a:rPr>
            </a:br>
            <a:r>
              <a:rPr lang="en-US" altLang="ko-KR" sz="1600" dirty="0">
                <a:solidFill>
                  <a:schemeClr val="tx1"/>
                </a:solidFill>
              </a:rPr>
              <a:t>: same scene, 2 different position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58EA9-217C-AABE-3070-85E2CDEB9F77}"/>
              </a:ext>
            </a:extLst>
          </p:cNvPr>
          <p:cNvSpPr txBox="1"/>
          <p:nvPr/>
        </p:nvSpPr>
        <p:spPr>
          <a:xfrm>
            <a:off x="6835297" y="2384511"/>
            <a:ext cx="4789054" cy="3605539"/>
          </a:xfrm>
          <a:prstGeom prst="rect">
            <a:avLst/>
          </a:prstGeom>
          <a:noFill/>
          <a:ln>
            <a:solidFill>
              <a:srgbClr val="8D9AF7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/>
              <a:t>Rely on Additional cues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One</a:t>
            </a:r>
            <a:r>
              <a:rPr lang="ko-KR" altLang="en-US" sz="1400" dirty="0"/>
              <a:t> </a:t>
            </a:r>
            <a:r>
              <a:rPr lang="en-US" altLang="ko-KR" sz="1400" dirty="0"/>
              <a:t>source</a:t>
            </a:r>
            <a:r>
              <a:rPr lang="ko-KR" altLang="en-US" sz="1400" dirty="0"/>
              <a:t>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/>
              <a:t>Semantics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Auxiliary(</a:t>
            </a:r>
            <a:r>
              <a:rPr lang="ko-KR" altLang="en-US" sz="1400" dirty="0"/>
              <a:t>보조</a:t>
            </a:r>
            <a:r>
              <a:rPr lang="en-US" altLang="ko-KR" sz="1400" dirty="0"/>
              <a:t>) segmentation model : </a:t>
            </a:r>
            <a:r>
              <a:rPr lang="ko-KR" altLang="en-US" sz="1400" dirty="0"/>
              <a:t>비디오의 움직이는 물체들 </a:t>
            </a:r>
            <a:r>
              <a:rPr lang="en-US" altLang="ko-KR" sz="1400" dirty="0"/>
              <a:t>segment </a:t>
            </a:r>
            <a:r>
              <a:rPr lang="ko-KR" altLang="en-US" sz="1400" dirty="0"/>
              <a:t>가능</a:t>
            </a:r>
            <a:endParaRPr lang="en-US" altLang="ko-KR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다른 종류의 사전지식 활용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앞의 자동차 같은 속도 </a:t>
            </a:r>
            <a:r>
              <a:rPr lang="en-US" altLang="ko-KR" sz="1400" dirty="0"/>
              <a:t>= </a:t>
            </a:r>
            <a:r>
              <a:rPr lang="ko-KR" altLang="en-US" sz="1400" dirty="0"/>
              <a:t>정적으로</a:t>
            </a:r>
            <a:r>
              <a:rPr lang="en-US" altLang="ko-KR" sz="1400" dirty="0"/>
              <a:t> </a:t>
            </a:r>
            <a:r>
              <a:rPr lang="ko-KR" altLang="en-US" sz="1400" dirty="0"/>
              <a:t>보임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i="1" dirty="0"/>
              <a:t>Godard et al. </a:t>
            </a:r>
            <a:r>
              <a:rPr lang="en-US" altLang="ko-KR" sz="1400" dirty="0"/>
              <a:t>– </a:t>
            </a:r>
            <a:r>
              <a:rPr lang="ko-KR" altLang="en-US" sz="1400" dirty="0"/>
              <a:t>프레임간 변경되지 않은 부분 </a:t>
            </a:r>
            <a:r>
              <a:rPr lang="en-US" altLang="ko-KR" sz="1400" dirty="0"/>
              <a:t>photometric consistency</a:t>
            </a:r>
            <a:r>
              <a:rPr lang="ko-KR" altLang="en-US" sz="1400" dirty="0"/>
              <a:t> </a:t>
            </a:r>
            <a:r>
              <a:rPr lang="en-US" altLang="ko-KR" sz="1400" dirty="0"/>
              <a:t>loss</a:t>
            </a:r>
            <a:r>
              <a:rPr lang="ko-KR" altLang="en-US" sz="1400" dirty="0"/>
              <a:t>에서 </a:t>
            </a:r>
            <a:r>
              <a:rPr lang="en-US" altLang="ko-KR" sz="1400" dirty="0"/>
              <a:t>exclude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한가지 특정 유형의 움직임으로 제한됨</a:t>
            </a:r>
            <a:endParaRPr lang="en-US" altLang="ko-KR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Optical flow : leaned with depth,</a:t>
            </a:r>
            <a:r>
              <a:rPr lang="ko-KR" altLang="en-US" sz="1400" dirty="0"/>
              <a:t> </a:t>
            </a:r>
            <a:r>
              <a:rPr lang="en-US" altLang="ko-KR" sz="1400" dirty="0"/>
              <a:t>unsupervised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Stereo input </a:t>
            </a:r>
            <a:r>
              <a:rPr lang="ko-KR" altLang="en-US" sz="1400" dirty="0"/>
              <a:t>사용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83C2C6-4E05-B405-0BDE-A51BE8BBC37F}"/>
              </a:ext>
            </a:extLst>
          </p:cNvPr>
          <p:cNvSpPr txBox="1"/>
          <p:nvPr/>
        </p:nvSpPr>
        <p:spPr>
          <a:xfrm>
            <a:off x="3963082" y="4098698"/>
            <a:ext cx="2104820" cy="1891352"/>
          </a:xfrm>
          <a:prstGeom prst="rect">
            <a:avLst/>
          </a:prstGeom>
          <a:solidFill>
            <a:srgbClr val="DBDFFD">
              <a:alpha val="60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/>
              <a:t>Challenges</a:t>
            </a:r>
            <a:r>
              <a:rPr lang="en-US" altLang="ko-KR" sz="1600" dirty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Texture less areas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Occlusions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Reflections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Moving objects</a:t>
            </a:r>
            <a:endParaRPr lang="ko-KR" altLang="en-US" sz="1600" dirty="0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994D6CCC-4B42-3D08-84B9-44F78B26F2D1}"/>
              </a:ext>
            </a:extLst>
          </p:cNvPr>
          <p:cNvSpPr/>
          <p:nvPr/>
        </p:nvSpPr>
        <p:spPr>
          <a:xfrm>
            <a:off x="6288409" y="3919900"/>
            <a:ext cx="447860" cy="534760"/>
          </a:xfrm>
          <a:prstGeom prst="rightArrow">
            <a:avLst/>
          </a:prstGeom>
          <a:solidFill>
            <a:srgbClr val="8D9A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328A302-A097-F6A7-A023-F4DB1FEED6BC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338FE1A-2E1D-4A7E-E3B3-1194E25236BA}"/>
              </a:ext>
            </a:extLst>
          </p:cNvPr>
          <p:cNvSpPr/>
          <p:nvPr/>
        </p:nvSpPr>
        <p:spPr>
          <a:xfrm>
            <a:off x="567649" y="1372038"/>
            <a:ext cx="11056703" cy="783356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Estimating </a:t>
            </a:r>
            <a:r>
              <a:rPr lang="en-US" altLang="ko-KR" sz="1600" b="1" dirty="0">
                <a:solidFill>
                  <a:schemeClr val="tx1"/>
                </a:solidFill>
              </a:rPr>
              <a:t>depth</a:t>
            </a:r>
            <a:r>
              <a:rPr lang="en-US" altLang="ko-KR" sz="1600" dirty="0">
                <a:solidFill>
                  <a:schemeClr val="tx1"/>
                </a:solidFill>
              </a:rPr>
              <a:t> and </a:t>
            </a:r>
            <a:r>
              <a:rPr lang="en-US" altLang="ko-KR" sz="1600" b="1" dirty="0">
                <a:solidFill>
                  <a:schemeClr val="tx1"/>
                </a:solidFill>
              </a:rPr>
              <a:t>object motion </a:t>
            </a:r>
            <a:r>
              <a:rPr lang="en-US" altLang="ko-KR" sz="1600" dirty="0">
                <a:solidFill>
                  <a:schemeClr val="tx1"/>
                </a:solidFill>
              </a:rPr>
              <a:t>in 3D given a </a:t>
            </a:r>
            <a:r>
              <a:rPr lang="en-US" altLang="ko-KR" sz="1600" b="1" dirty="0">
                <a:solidFill>
                  <a:srgbClr val="8D9AF7"/>
                </a:solidFill>
              </a:rPr>
              <a:t>monocular</a:t>
            </a:r>
            <a:r>
              <a:rPr lang="en-US" altLang="ko-KR" sz="1600" dirty="0">
                <a:solidFill>
                  <a:srgbClr val="8D9AF7"/>
                </a:solidFill>
              </a:rPr>
              <a:t> video stream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tx1"/>
                </a:solidFill>
              </a:rPr>
              <a:t>일반적으로 사전 지식에 의존 </a:t>
            </a:r>
            <a:r>
              <a:rPr lang="en-US" altLang="ko-KR" sz="1600" dirty="0">
                <a:solidFill>
                  <a:schemeClr val="tx1"/>
                </a:solidFill>
              </a:rPr>
              <a:t>–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deep network</a:t>
            </a:r>
            <a:r>
              <a:rPr lang="ko-KR" altLang="en-US" sz="1600" dirty="0">
                <a:solidFill>
                  <a:schemeClr val="tx1"/>
                </a:solidFill>
              </a:rPr>
              <a:t>가 제공</a:t>
            </a:r>
            <a:r>
              <a:rPr lang="en-US" altLang="ko-KR" sz="1600" dirty="0">
                <a:solidFill>
                  <a:schemeClr val="tx1"/>
                </a:solidFill>
              </a:rPr>
              <a:t> : </a:t>
            </a:r>
            <a:r>
              <a:rPr lang="ko-KR" altLang="en-US" sz="1600" dirty="0">
                <a:solidFill>
                  <a:schemeClr val="tx1"/>
                </a:solidFill>
              </a:rPr>
              <a:t>많은 양의 데이터 </a:t>
            </a:r>
            <a:r>
              <a:rPr lang="en-US" altLang="ko-KR" sz="1600" dirty="0">
                <a:solidFill>
                  <a:schemeClr val="tx1"/>
                </a:solidFill>
              </a:rPr>
              <a:t>train</a:t>
            </a:r>
            <a:r>
              <a:rPr lang="ko-KR" altLang="en-US" sz="1600" dirty="0">
                <a:solidFill>
                  <a:schemeClr val="tx1"/>
                </a:solidFill>
              </a:rPr>
              <a:t>으로 </a:t>
            </a:r>
            <a:r>
              <a:rPr lang="en-US" altLang="ko-KR" sz="1600" dirty="0">
                <a:solidFill>
                  <a:schemeClr val="tx1"/>
                </a:solidFill>
              </a:rPr>
              <a:t>learn</a:t>
            </a:r>
          </a:p>
        </p:txBody>
      </p:sp>
    </p:spTree>
    <p:extLst>
      <p:ext uri="{BB962C8B-B14F-4D97-AF65-F5344CB8AC3E}">
        <p14:creationId xmlns:p14="http://schemas.microsoft.com/office/powerpoint/2010/main" val="3100450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566230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Introduction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3A99FE3-67D6-A5A7-2939-D57D6D722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9" t="864" r="508"/>
          <a:stretch/>
        </p:blipFill>
        <p:spPr>
          <a:xfrm>
            <a:off x="567648" y="3076531"/>
            <a:ext cx="7200193" cy="2858139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5B85BB-02F3-B5F6-F6E5-0A974E56173A}"/>
              </a:ext>
            </a:extLst>
          </p:cNvPr>
          <p:cNvSpPr txBox="1"/>
          <p:nvPr/>
        </p:nvSpPr>
        <p:spPr>
          <a:xfrm>
            <a:off x="722773" y="2461864"/>
            <a:ext cx="1285374" cy="338554"/>
          </a:xfrm>
          <a:prstGeom prst="rect">
            <a:avLst/>
          </a:prstGeom>
          <a:solidFill>
            <a:srgbClr val="FBE5D6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F18D65"/>
                </a:solidFill>
              </a:rPr>
              <a:t>Depth map</a:t>
            </a:r>
            <a:endParaRPr lang="ko-KR" altLang="en-US" sz="1600" b="1" dirty="0">
              <a:solidFill>
                <a:srgbClr val="F18D65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031FC-AAD8-D07C-7C7D-F4E621085325}"/>
              </a:ext>
            </a:extLst>
          </p:cNvPr>
          <p:cNvSpPr txBox="1"/>
          <p:nvPr/>
        </p:nvSpPr>
        <p:spPr>
          <a:xfrm>
            <a:off x="567648" y="1351136"/>
            <a:ext cx="11056703" cy="834615"/>
          </a:xfrm>
          <a:prstGeom prst="rect">
            <a:avLst/>
          </a:prstGeom>
          <a:solidFill>
            <a:srgbClr val="DBDFFD">
              <a:alpha val="60000"/>
            </a:srgbClr>
          </a:solidFill>
          <a:ln>
            <a:noFill/>
          </a:ln>
        </p:spPr>
        <p:txBody>
          <a:bodyPr wrap="square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/>
              <a:t>⇒ </a:t>
            </a:r>
            <a:r>
              <a:rPr lang="en-US" altLang="ko-KR" sz="1600" dirty="0"/>
              <a:t>A method for learning jointly </a:t>
            </a:r>
            <a:r>
              <a:rPr lang="en-US" altLang="ko-KR" sz="1600" b="1" dirty="0"/>
              <a:t>depth</a:t>
            </a:r>
            <a:r>
              <a:rPr lang="en-US" altLang="ko-KR" sz="1600" dirty="0"/>
              <a:t>, </a:t>
            </a:r>
            <a:r>
              <a:rPr lang="en-US" altLang="ko-KR" sz="1600" b="1" dirty="0"/>
              <a:t>ego-motion</a:t>
            </a:r>
            <a:r>
              <a:rPr lang="en-US" altLang="ko-KR" sz="1600" dirty="0"/>
              <a:t> and a </a:t>
            </a:r>
            <a:r>
              <a:rPr lang="en-US" altLang="ko-KR" sz="1600" b="1" dirty="0"/>
              <a:t>dense object motion map </a:t>
            </a:r>
            <a:r>
              <a:rPr lang="en-US" altLang="ko-KR" sz="1600" dirty="0"/>
              <a:t>in 3D from </a:t>
            </a:r>
            <a:r>
              <a:rPr lang="en-US" altLang="ko-KR" sz="1600" dirty="0">
                <a:solidFill>
                  <a:srgbClr val="5165F9"/>
                </a:solidFill>
              </a:rPr>
              <a:t>monocular</a:t>
            </a:r>
            <a:r>
              <a:rPr lang="en-US" altLang="ko-KR" sz="1600" dirty="0"/>
              <a:t> only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Novel regularization method for the residual translation fields (based</a:t>
            </a:r>
            <a:r>
              <a:rPr lang="ko-KR" altLang="en-US" sz="1600" dirty="0"/>
              <a:t> </a:t>
            </a:r>
            <a:r>
              <a:rPr lang="en-US" altLang="ko-KR" sz="1600" dirty="0"/>
              <a:t>on</a:t>
            </a:r>
            <a:r>
              <a:rPr lang="ko-KR" altLang="en-US" sz="1600" dirty="0"/>
              <a:t> </a:t>
            </a:r>
            <a:r>
              <a:rPr lang="en-US" altLang="ko-KR" sz="1600" dirty="0"/>
              <a:t>1/2 norm)</a:t>
            </a:r>
            <a:endParaRPr lang="ko-KR" alt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A7FCF-C9EE-DA9C-2972-2CAFA320B658}"/>
              </a:ext>
            </a:extLst>
          </p:cNvPr>
          <p:cNvSpPr txBox="1"/>
          <p:nvPr/>
        </p:nvSpPr>
        <p:spPr>
          <a:xfrm>
            <a:off x="2936360" y="2461864"/>
            <a:ext cx="4567054" cy="338554"/>
          </a:xfrm>
          <a:prstGeom prst="rect">
            <a:avLst/>
          </a:prstGeom>
          <a:solidFill>
            <a:srgbClr val="FBE5D6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18D65"/>
                </a:solidFill>
              </a:rPr>
              <a:t>Deep network </a:t>
            </a:r>
            <a:r>
              <a:rPr lang="ko-KR" altLang="en-US" sz="1600" dirty="0"/>
              <a:t>→ </a:t>
            </a:r>
            <a:r>
              <a:rPr lang="en-US" altLang="ko-KR" sz="1600" dirty="0"/>
              <a:t>a dense 3D translation field 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6576C3-7492-FDDD-A911-B7233834B073}"/>
              </a:ext>
            </a:extLst>
          </p:cNvPr>
          <p:cNvSpPr txBox="1"/>
          <p:nvPr/>
        </p:nvSpPr>
        <p:spPr>
          <a:xfrm>
            <a:off x="7399023" y="2387599"/>
            <a:ext cx="4197230" cy="52322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→"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Background translation : camera (ego-motion)</a:t>
            </a:r>
          </a:p>
          <a:p>
            <a:pPr marL="285750" indent="-285750">
              <a:buFont typeface="맑은 고딕" panose="020B0503020000020004" pitchFamily="50" charset="-127"/>
              <a:buChar char="→"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translation field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B35E199-2E03-3E74-780C-04CEA9F59B48}"/>
              </a:ext>
            </a:extLst>
          </p:cNvPr>
          <p:cNvCxnSpPr>
            <a:cxnSpLocks/>
          </p:cNvCxnSpPr>
          <p:nvPr/>
        </p:nvCxnSpPr>
        <p:spPr>
          <a:xfrm>
            <a:off x="1400595" y="2765244"/>
            <a:ext cx="0" cy="412453"/>
          </a:xfrm>
          <a:prstGeom prst="line">
            <a:avLst/>
          </a:prstGeom>
          <a:ln w="38100" cap="rnd">
            <a:solidFill>
              <a:srgbClr val="F18D65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74E7C41-863B-544C-5889-386DFD2A8A8F}"/>
              </a:ext>
            </a:extLst>
          </p:cNvPr>
          <p:cNvCxnSpPr>
            <a:cxnSpLocks/>
          </p:cNvCxnSpPr>
          <p:nvPr/>
        </p:nvCxnSpPr>
        <p:spPr>
          <a:xfrm>
            <a:off x="4162255" y="2786236"/>
            <a:ext cx="409745" cy="391461"/>
          </a:xfrm>
          <a:prstGeom prst="line">
            <a:avLst/>
          </a:prstGeom>
          <a:ln w="38100" cap="rnd">
            <a:solidFill>
              <a:srgbClr val="F18D65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8702412-CE07-11D1-8977-2F5881549B4A}"/>
              </a:ext>
            </a:extLst>
          </p:cNvPr>
          <p:cNvSpPr/>
          <p:nvPr/>
        </p:nvSpPr>
        <p:spPr>
          <a:xfrm>
            <a:off x="7931534" y="3177697"/>
            <a:ext cx="3692817" cy="29592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</a:rPr>
              <a:t>Significant amount of </a:t>
            </a:r>
            <a:r>
              <a:rPr lang="en-US" altLang="ko-KR" sz="1400" b="1" dirty="0">
                <a:solidFill>
                  <a:schemeClr val="tx1"/>
                </a:solidFill>
              </a:rPr>
              <a:t>regularization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</a:rPr>
              <a:t>Regularizing sufficiently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충분히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</a:rPr>
              <a:t>Preserving the ability of model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모델의 능력 보존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1400" dirty="0">
                <a:solidFill>
                  <a:schemeClr val="tx1"/>
                </a:solidFill>
              </a:rPr>
              <a:t>Nature of </a:t>
            </a:r>
            <a:r>
              <a:rPr lang="en-US" altLang="ko-KR" sz="1400" dirty="0">
                <a:solidFill>
                  <a:srgbClr val="8D9AF7"/>
                </a:solidFill>
              </a:rPr>
              <a:t>residual translation fields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</a:rPr>
              <a:t>They are </a:t>
            </a:r>
            <a:r>
              <a:rPr lang="en-US" altLang="ko-KR" sz="1400" b="1" dirty="0">
                <a:solidFill>
                  <a:schemeClr val="tx1"/>
                </a:solidFill>
              </a:rPr>
              <a:t>sparse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희소하다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en-US" altLang="ko-KR" sz="1400" dirty="0">
                <a:solidFill>
                  <a:schemeClr val="tx1"/>
                </a:solidFill>
              </a:rPr>
              <a:t>– </a:t>
            </a:r>
            <a:r>
              <a:rPr lang="ko-KR" altLang="en-US" sz="1400" dirty="0">
                <a:solidFill>
                  <a:schemeClr val="tx1"/>
                </a:solidFill>
              </a:rPr>
              <a:t>대부분 </a:t>
            </a:r>
            <a:r>
              <a:rPr lang="en-US" altLang="ko-KR" sz="1400" dirty="0">
                <a:solidFill>
                  <a:schemeClr val="tx1"/>
                </a:solidFill>
              </a:rPr>
              <a:t>background / static </a:t>
            </a:r>
            <a:r>
              <a:rPr lang="ko-KR" altLang="en-US" sz="1400" dirty="0">
                <a:solidFill>
                  <a:schemeClr val="tx1"/>
                </a:solidFill>
              </a:rPr>
              <a:t>물체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</a:rPr>
              <a:t>Tend to be </a:t>
            </a:r>
            <a:r>
              <a:rPr lang="en-US" altLang="ko-KR" sz="1400" b="1" dirty="0">
                <a:solidFill>
                  <a:schemeClr val="tx1"/>
                </a:solidFill>
              </a:rPr>
              <a:t>constant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일정하다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en-US" altLang="ko-KR" sz="1400" dirty="0">
                <a:solidFill>
                  <a:schemeClr val="tx1"/>
                </a:solidFill>
              </a:rPr>
              <a:t>– rigid moving object in 3D space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5C45B0E-6A69-0C32-B911-C2C77B5AB44F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DEA139CC-0B88-6E39-D436-1C293670546F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146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Introduction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00E4684-5FD0-DC20-1628-7DDB46C2D7EE}"/>
              </a:ext>
            </a:extLst>
          </p:cNvPr>
          <p:cNvSpPr txBox="1"/>
          <p:nvPr/>
        </p:nvSpPr>
        <p:spPr>
          <a:xfrm>
            <a:off x="0" y="6545328"/>
            <a:ext cx="44276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</a:rPr>
              <a:t>https://www.youtube.com/watch?v=hHlU5G-ONwM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F3CBCB-571A-90EF-A454-D41A1DD084AA}"/>
              </a:ext>
            </a:extLst>
          </p:cNvPr>
          <p:cNvSpPr txBox="1"/>
          <p:nvPr/>
        </p:nvSpPr>
        <p:spPr>
          <a:xfrm>
            <a:off x="542287" y="1471677"/>
            <a:ext cx="6417840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&gt; Object map</a:t>
            </a:r>
            <a:endParaRPr lang="ko-KR" altLang="en-US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EE8F19E-9988-B55B-3A66-251CA0C63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325" y="1925969"/>
            <a:ext cx="8498432" cy="4006249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FE3257E0-1F7D-535D-F629-C688B5C27EE8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887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566230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Introduction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FEC5BE-A65B-A8BD-81B5-5FFB8EA92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1" y="1289602"/>
            <a:ext cx="5716033" cy="371360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EF835CE-6FE1-D0EE-0093-BAE9680AA5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680" y="2229400"/>
            <a:ext cx="5330671" cy="41250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520C3F-5CAD-A6E4-35D5-17EC1B7D6118}"/>
              </a:ext>
            </a:extLst>
          </p:cNvPr>
          <p:cNvSpPr txBox="1"/>
          <p:nvPr/>
        </p:nvSpPr>
        <p:spPr>
          <a:xfrm>
            <a:off x="6349876" y="1360837"/>
            <a:ext cx="5274476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 Cityscapes, KITTI, Waymo, YouTube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 Qualitative results – depth &amp; 3D object motion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649B0B-9BCF-B5DE-05E6-C851425D99B4}"/>
              </a:ext>
            </a:extLst>
          </p:cNvPr>
          <p:cNvSpPr txBox="1"/>
          <p:nvPr/>
        </p:nvSpPr>
        <p:spPr>
          <a:xfrm>
            <a:off x="539550" y="5201716"/>
            <a:ext cx="5688000" cy="1152688"/>
          </a:xfrm>
          <a:prstGeom prst="rect">
            <a:avLst/>
          </a:prstGeom>
          <a:solidFill>
            <a:srgbClr val="DBDFFD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Not need to segment out objects (motion</a:t>
            </a:r>
            <a:r>
              <a:rPr lang="ko-KR" altLang="en-US" sz="1600" dirty="0"/>
              <a:t> 추정위해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Not</a:t>
            </a:r>
            <a:r>
              <a:rPr lang="ko-KR" altLang="en-US" sz="1600" dirty="0"/>
              <a:t> </a:t>
            </a:r>
            <a:r>
              <a:rPr lang="en-US" altLang="ko-KR" sz="1600" dirty="0"/>
              <a:t>assume stereo data </a:t>
            </a:r>
          </a:p>
          <a:p>
            <a:pPr marL="742950" lvl="1" indent="-2857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1600" dirty="0"/>
              <a:t>Directly regularizes motion in 3D </a:t>
            </a:r>
            <a:r>
              <a:rPr lang="ko-KR" altLang="en-US" sz="1600" dirty="0"/>
              <a:t>→ 정확도 향상</a:t>
            </a:r>
            <a:endParaRPr lang="en-US" altLang="ko-KR" sz="1600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C95394B7-1305-8EE6-B8E7-D7E35525F00A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58F9F5F2-619F-20C2-BDC1-F52FE536D939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51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A9E5911A-634F-89BE-E8AC-BF442623D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618" y="2024928"/>
            <a:ext cx="9738764" cy="2900908"/>
          </a:xfrm>
          <a:prstGeom prst="rect">
            <a:avLst/>
          </a:prstGeom>
          <a:ln w="28575"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520C3F-5CAD-A6E4-35D5-17EC1B7D6118}"/>
              </a:ext>
            </a:extLst>
          </p:cNvPr>
          <p:cNvSpPr txBox="1">
            <a:spLocks/>
          </p:cNvSpPr>
          <p:nvPr/>
        </p:nvSpPr>
        <p:spPr>
          <a:xfrm>
            <a:off x="2136339" y="3259723"/>
            <a:ext cx="1644092" cy="338554"/>
          </a:xfrm>
          <a:prstGeom prst="rect">
            <a:avLst/>
          </a:prstGeom>
          <a:solidFill>
            <a:srgbClr val="6677F4">
              <a:alpha val="8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Depth network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936F6AC-82DF-450F-43F3-6A250D43320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68169" y="1516665"/>
                <a:ext cx="140740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/>
                  <a:t>Adjacent video frames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ko-KR" sz="1600" i="1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i="1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ko-KR" altLang="en-US" sz="1600" dirty="0">
                  <a:solidFill>
                    <a:srgbClr val="6677F4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936F6AC-82DF-450F-43F3-6A250D4332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8169" y="1516665"/>
                <a:ext cx="1407400" cy="830997"/>
              </a:xfrm>
              <a:prstGeom prst="rect">
                <a:avLst/>
              </a:prstGeom>
              <a:blipFill>
                <a:blip r:embed="rId4"/>
                <a:stretch>
                  <a:fillRect l="-866" t="-2206" r="-86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5C0C98-0A0E-A0DD-AE5B-208112E2BA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87920" y="1639776"/>
                <a:ext cx="1282889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/>
                  <a:t>Depth map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1600" dirty="0">
                  <a:solidFill>
                    <a:srgbClr val="6677F4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5C0C98-0A0E-A0DD-AE5B-208112E2B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7920" y="1639776"/>
                <a:ext cx="1282889" cy="584775"/>
              </a:xfrm>
              <a:prstGeom prst="rect">
                <a:avLst/>
              </a:prstGeom>
              <a:blipFill>
                <a:blip r:embed="rId5"/>
                <a:stretch>
                  <a:fillRect l="-476" t="-3125" b="-729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89D57E71-AC50-00E4-183C-0198E21D09B8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2675569" y="1932164"/>
            <a:ext cx="712351" cy="0"/>
          </a:xfrm>
          <a:prstGeom prst="straightConnector1">
            <a:avLst/>
          </a:prstGeom>
          <a:ln w="38100">
            <a:solidFill>
              <a:srgbClr val="8D9AF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0851616-EC81-C608-2368-5941C841E0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83756" y="4756559"/>
                <a:ext cx="2030059" cy="604589"/>
              </a:xfrm>
              <a:prstGeom prst="rect">
                <a:avLst/>
              </a:prstGeom>
              <a:solidFill>
                <a:srgbClr val="DBDFFD">
                  <a:alpha val="60000"/>
                </a:srgbClr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/>
                  <a:t>3D translation map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𝑜𝑏𝑗</m:t>
                          </m:r>
                        </m:sub>
                      </m:sSub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1600" dirty="0">
                  <a:solidFill>
                    <a:srgbClr val="6677F4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0851616-EC81-C608-2368-5941C841E0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3756" y="4756559"/>
                <a:ext cx="2030059" cy="604589"/>
              </a:xfrm>
              <a:prstGeom prst="rect">
                <a:avLst/>
              </a:prstGeom>
              <a:blipFill>
                <a:blip r:embed="rId6"/>
                <a:stretch>
                  <a:fillRect t="-3030" b="-404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842DCE2-0C3C-44D6-C213-C287B480C62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58356" y="1609069"/>
                <a:ext cx="2273128" cy="604589"/>
              </a:xfrm>
              <a:prstGeom prst="rect">
                <a:avLst/>
              </a:prstGeom>
              <a:solidFill>
                <a:srgbClr val="DBDFFD">
                  <a:alpha val="60000"/>
                </a:srgbClr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/>
                  <a:t>6D ego-motion vector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𝑒𝑔𝑜</m:t>
                          </m:r>
                        </m:sub>
                      </m:sSub>
                    </m:oMath>
                  </m:oMathPara>
                </a14:m>
                <a:endParaRPr lang="ko-KR" altLang="en-US" sz="1600" dirty="0">
                  <a:solidFill>
                    <a:srgbClr val="6677F4"/>
                  </a:solidFill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842DCE2-0C3C-44D6-C213-C287B480C6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8356" y="1609069"/>
                <a:ext cx="2273128" cy="604589"/>
              </a:xfrm>
              <a:prstGeom prst="rect">
                <a:avLst/>
              </a:prstGeom>
              <a:blipFill>
                <a:blip r:embed="rId7"/>
                <a:stretch>
                  <a:fillRect l="-1072" t="-3030" r="-804" b="-101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526CD3C-D86C-B34E-AD09-CD9A455B65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27949" y="1602884"/>
                <a:ext cx="2849784" cy="6047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600" dirty="0">
                    <a:solidFill>
                      <a:schemeClr val="tx1"/>
                    </a:solidFill>
                  </a:rPr>
                  <a:t>= 3D rotation matrix R + </a:t>
                </a:r>
              </a:p>
              <a:p>
                <a:r>
                  <a:rPr lang="en-US" altLang="ko-KR" sz="1600" dirty="0">
                    <a:solidFill>
                      <a:schemeClr val="tx1"/>
                    </a:solidFill>
                  </a:rPr>
                  <a:t>   3D translation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𝑒𝑔𝑜</m:t>
                        </m:r>
                      </m:sub>
                    </m:sSub>
                  </m:oMath>
                </a14:m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526CD3C-D86C-B34E-AD09-CD9A455B65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7949" y="1602884"/>
                <a:ext cx="2849784" cy="604781"/>
              </a:xfrm>
              <a:prstGeom prst="rect">
                <a:avLst/>
              </a:prstGeom>
              <a:blipFill>
                <a:blip r:embed="rId8"/>
                <a:stretch>
                  <a:fillRect l="-1068" t="-3030" b="-80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7F9650F-3719-ED62-55F0-8C1177ECA2FF}"/>
                  </a:ext>
                </a:extLst>
              </p:cNvPr>
              <p:cNvSpPr txBox="1"/>
              <p:nvPr/>
            </p:nvSpPr>
            <p:spPr>
              <a:xfrm>
                <a:off x="1364390" y="4882556"/>
                <a:ext cx="2878514" cy="957185"/>
              </a:xfrm>
              <a:prstGeom prst="rect">
                <a:avLst/>
              </a:prstGeom>
              <a:noFill/>
              <a:ln w="28575">
                <a:solidFill>
                  <a:srgbClr val="DBDFFD"/>
                </a:solidFill>
              </a:ln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ü"/>
                </a:pPr>
                <a:r>
                  <a:rPr lang="en-US" altLang="ko-KR" sz="1800" b="0" dirty="0">
                    <a:solidFill>
                      <a:schemeClr val="tx1"/>
                    </a:solidFill>
                  </a:rPr>
                  <a:t>Object motion : R +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altLang="ko-KR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𝑜𝑏𝑗</m:t>
                          </m:r>
                        </m:sub>
                      </m:sSub>
                      <m:d>
                        <m:dPr>
                          <m:ctrlP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altLang="ko-KR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𝑒𝑔𝑜</m:t>
                          </m:r>
                        </m:sub>
                      </m:sSub>
                    </m:oMath>
                  </m:oMathPara>
                </a14:m>
                <a:endParaRPr lang="ko-KR" altLang="en-US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7F9650F-3719-ED62-55F0-8C1177ECA2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4390" y="4882556"/>
                <a:ext cx="2878514" cy="957185"/>
              </a:xfrm>
              <a:prstGeom prst="rect">
                <a:avLst/>
              </a:prstGeom>
              <a:blipFill>
                <a:blip r:embed="rId9"/>
                <a:stretch>
                  <a:fillRect l="-1048"/>
                </a:stretch>
              </a:blipFill>
              <a:ln w="28575">
                <a:solidFill>
                  <a:srgbClr val="DBDFFD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>
            <a:extLst>
              <a:ext uri="{FF2B5EF4-FFF2-40B4-BE49-F238E27FC236}">
                <a16:creationId xmlns:a16="http://schemas.microsoft.com/office/drawing/2014/main" id="{EB700956-E7D3-994F-C262-2102F8A518EE}"/>
              </a:ext>
            </a:extLst>
          </p:cNvPr>
          <p:cNvSpPr txBox="1">
            <a:spLocks/>
          </p:cNvSpPr>
          <p:nvPr/>
        </p:nvSpPr>
        <p:spPr>
          <a:xfrm>
            <a:off x="2803144" y="1586131"/>
            <a:ext cx="42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6677F4"/>
                </a:solidFill>
              </a:rPr>
              <a:t>+</a:t>
            </a:r>
            <a:endParaRPr lang="ko-KR" altLang="en-US" b="1" dirty="0">
              <a:solidFill>
                <a:srgbClr val="6677F4"/>
              </a:solidFill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E4DFB7EE-A52A-300B-75A2-7DDA04D7D70E}"/>
              </a:ext>
            </a:extLst>
          </p:cNvPr>
          <p:cNvCxnSpPr>
            <a:cxnSpLocks/>
          </p:cNvCxnSpPr>
          <p:nvPr/>
        </p:nvCxnSpPr>
        <p:spPr>
          <a:xfrm>
            <a:off x="2676072" y="5753317"/>
            <a:ext cx="0" cy="456798"/>
          </a:xfrm>
          <a:prstGeom prst="line">
            <a:avLst/>
          </a:prstGeom>
          <a:ln w="38100">
            <a:solidFill>
              <a:srgbClr val="8D9AF7">
                <a:alpha val="60000"/>
              </a:srgb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14AE3D2-CE2A-1D60-6EE7-6FD481A4EFB1}"/>
              </a:ext>
            </a:extLst>
          </p:cNvPr>
          <p:cNvSpPr txBox="1"/>
          <p:nvPr/>
        </p:nvSpPr>
        <p:spPr>
          <a:xfrm>
            <a:off x="1226618" y="6213786"/>
            <a:ext cx="234666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Scene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에 관련된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Object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223758B-848D-779B-D8C3-D8B2EFC8E6DC}"/>
              </a:ext>
            </a:extLst>
          </p:cNvPr>
          <p:cNvSpPr txBox="1"/>
          <p:nvPr/>
        </p:nvSpPr>
        <p:spPr>
          <a:xfrm>
            <a:off x="3544796" y="6210115"/>
            <a:ext cx="234666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카메라에 관련된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scene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A8F8EFD9-2D7D-3F31-12B8-E8792745D2BA}"/>
              </a:ext>
            </a:extLst>
          </p:cNvPr>
          <p:cNvCxnSpPr>
            <a:cxnSpLocks/>
          </p:cNvCxnSpPr>
          <p:nvPr/>
        </p:nvCxnSpPr>
        <p:spPr>
          <a:xfrm>
            <a:off x="3922643" y="5753317"/>
            <a:ext cx="0" cy="491648"/>
          </a:xfrm>
          <a:prstGeom prst="line">
            <a:avLst/>
          </a:prstGeom>
          <a:ln w="38100">
            <a:solidFill>
              <a:srgbClr val="8D9AF7">
                <a:alpha val="60000"/>
              </a:srgb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1">
            <a:extLst>
              <a:ext uri="{FF2B5EF4-FFF2-40B4-BE49-F238E27FC236}">
                <a16:creationId xmlns:a16="http://schemas.microsoft.com/office/drawing/2014/main" id="{26A8C24C-C666-AC91-8B24-3B5723F06214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067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C2BEF041-62F8-0B36-5F67-63EF4F6A4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22" y="1989972"/>
            <a:ext cx="8112525" cy="422322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00E4684-5FD0-DC20-1628-7DDB46C2D7EE}"/>
              </a:ext>
            </a:extLst>
          </p:cNvPr>
          <p:cNvSpPr txBox="1"/>
          <p:nvPr/>
        </p:nvSpPr>
        <p:spPr>
          <a:xfrm>
            <a:off x="0" y="6545328"/>
            <a:ext cx="44276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</a:rPr>
              <a:t>https://www.youtube.com/watch?v=hHlU5G-ONwM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F83F91-53CC-D36F-F561-F18090DFE4BE}"/>
              </a:ext>
            </a:extLst>
          </p:cNvPr>
          <p:cNvSpPr txBox="1"/>
          <p:nvPr/>
        </p:nvSpPr>
        <p:spPr>
          <a:xfrm>
            <a:off x="8587409" y="3628329"/>
            <a:ext cx="3233169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# Piecewise constant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배경 </a:t>
            </a:r>
            <a:r>
              <a:rPr lang="en-US" altLang="ko-KR" sz="1600" dirty="0"/>
              <a:t>=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물체 안에서는 </a:t>
            </a:r>
            <a:r>
              <a:rPr lang="en-US" altLang="ko-KR" sz="1600" dirty="0"/>
              <a:t>constant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다른 물체 있으면 그 안에서도 </a:t>
            </a:r>
            <a:r>
              <a:rPr lang="en-US" altLang="ko-KR" sz="1600" dirty="0"/>
              <a:t>constant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F3CBCB-571A-90EF-A454-D41A1DD084AA}"/>
              </a:ext>
            </a:extLst>
          </p:cNvPr>
          <p:cNvSpPr txBox="1"/>
          <p:nvPr/>
        </p:nvSpPr>
        <p:spPr>
          <a:xfrm>
            <a:off x="542287" y="1471677"/>
            <a:ext cx="6417840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&gt; Recognize object map without semantic cues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01D7E1-C6C2-BB34-3051-A6656B9C251C}"/>
              </a:ext>
            </a:extLst>
          </p:cNvPr>
          <p:cNvSpPr txBox="1"/>
          <p:nvPr/>
        </p:nvSpPr>
        <p:spPr>
          <a:xfrm>
            <a:off x="8483947" y="1989972"/>
            <a:ext cx="3233169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600" dirty="0"/>
              <a:t>Sparse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600" dirty="0"/>
              <a:t>Piecewise constant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D646A459-CD44-CA29-E488-E78C99776EED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351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520C3F-5CAD-A6E4-35D5-17EC1B7D6118}"/>
              </a:ext>
            </a:extLst>
          </p:cNvPr>
          <p:cNvSpPr txBox="1"/>
          <p:nvPr/>
        </p:nvSpPr>
        <p:spPr>
          <a:xfrm>
            <a:off x="5956843" y="1871267"/>
            <a:ext cx="5914673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dirty="0">
                <a:solidFill>
                  <a:srgbClr val="6677F4"/>
                </a:solidFill>
              </a:rPr>
              <a:t>Motion network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Input : pair of consecutive frames </a:t>
            </a:r>
            <a:r>
              <a:rPr lang="ko-KR" altLang="en-US" dirty="0"/>
              <a:t>연속적인 프레임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4 channels = 3 RGB + predicted depth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4EB1720-C466-C311-256B-662881149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767" y="105215"/>
            <a:ext cx="5126793" cy="1527130"/>
          </a:xfrm>
          <a:prstGeom prst="rect">
            <a:avLst/>
          </a:prstGeom>
          <a:ln w="28575"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4D1AB2-160A-7AB8-F1D7-C304C7883809}"/>
              </a:ext>
            </a:extLst>
          </p:cNvPr>
          <p:cNvSpPr txBox="1"/>
          <p:nvPr/>
        </p:nvSpPr>
        <p:spPr>
          <a:xfrm>
            <a:off x="1086033" y="1871267"/>
            <a:ext cx="4608638" cy="869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dirty="0">
                <a:solidFill>
                  <a:srgbClr val="6677F4"/>
                </a:solidFill>
              </a:rPr>
              <a:t>Depth network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Encoder-decoder architecture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77044F8-5F00-BDA3-3925-72430CC1B7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382" y="2800578"/>
            <a:ext cx="3764247" cy="2548107"/>
          </a:xfrm>
          <a:prstGeom prst="rect">
            <a:avLst/>
          </a:prstGeom>
          <a:ln w="28575">
            <a:solidFill>
              <a:srgbClr val="DBDFFD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D2D9D60-4935-6DB7-2C68-8E646D805F56}"/>
              </a:ext>
            </a:extLst>
          </p:cNvPr>
          <p:cNvSpPr txBox="1"/>
          <p:nvPr/>
        </p:nvSpPr>
        <p:spPr>
          <a:xfrm>
            <a:off x="911187" y="5390704"/>
            <a:ext cx="46086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</a:rPr>
              <a:t>Ref) Zhou, Tinghui, et al </a:t>
            </a:r>
          </a:p>
          <a:p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</a:rPr>
              <a:t>“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Unsupervised Learning of Depth and Ego-Motion from Video”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A2E1FA5-80C6-179B-F22A-B4D6E8C74E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4010" y="3354410"/>
            <a:ext cx="5420338" cy="1994275"/>
          </a:xfrm>
          <a:prstGeom prst="rect">
            <a:avLst/>
          </a:prstGeom>
          <a:ln w="28575">
            <a:solidFill>
              <a:srgbClr val="DBDFFD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08E78C4-5D04-54D4-5FD2-BEC37A7104DB}"/>
              </a:ext>
            </a:extLst>
          </p:cNvPr>
          <p:cNvSpPr txBox="1"/>
          <p:nvPr/>
        </p:nvSpPr>
        <p:spPr>
          <a:xfrm>
            <a:off x="6300540" y="5390704"/>
            <a:ext cx="57101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0" dirty="0">
                <a:solidFill>
                  <a:schemeClr val="bg1">
                    <a:lumMod val="50000"/>
                  </a:schemeClr>
                </a:solidFill>
                <a:effectLst/>
              </a:rPr>
              <a:t>Ref) Gordon, Ariel, et al. "Depth from videos in the wild: Unsupervised monocular depth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learning</a:t>
            </a:r>
            <a:r>
              <a:rPr lang="en-US" altLang="ko-KR" sz="1200" b="0" i="0" dirty="0">
                <a:solidFill>
                  <a:schemeClr val="bg1">
                    <a:lumMod val="50000"/>
                  </a:schemeClr>
                </a:solidFill>
                <a:effectLst/>
              </a:rPr>
              <a:t> from unknown cameras." 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53DE29-1D2F-CD79-564C-4A768B31A19A}"/>
              </a:ext>
            </a:extLst>
          </p:cNvPr>
          <p:cNvSpPr txBox="1"/>
          <p:nvPr/>
        </p:nvSpPr>
        <p:spPr>
          <a:xfrm>
            <a:off x="539551" y="1388938"/>
            <a:ext cx="4001969" cy="371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Depth and Motion Networks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4C8EBCA3-C51A-B892-6170-73ECFFC97C23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868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7003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C0A2A9C-C575-1D37-BBBF-2B559E3BFADF}"/>
              </a:ext>
            </a:extLst>
          </p:cNvPr>
          <p:cNvSpPr txBox="1"/>
          <p:nvPr/>
        </p:nvSpPr>
        <p:spPr>
          <a:xfrm>
            <a:off x="539551" y="1702028"/>
            <a:ext cx="2983937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solidFill>
                  <a:srgbClr val="6677F4"/>
                </a:solidFill>
              </a:rPr>
              <a:t>Motion Regularization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B63634-0418-B926-B29F-26DD47471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31" y="2627745"/>
            <a:ext cx="5297711" cy="674254"/>
          </a:xfrm>
          <a:prstGeom prst="rect">
            <a:avLst/>
          </a:prstGeom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1FC8B4D-8F59-D045-31F1-EFBAD19C0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29" y="4275307"/>
            <a:ext cx="5311600" cy="594412"/>
          </a:xfrm>
          <a:prstGeom prst="rect">
            <a:avLst/>
          </a:prstGeom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402433-D5F8-0170-B031-F1B59F1969C4}"/>
              </a:ext>
            </a:extLst>
          </p:cNvPr>
          <p:cNvSpPr txBox="1"/>
          <p:nvPr/>
        </p:nvSpPr>
        <p:spPr>
          <a:xfrm>
            <a:off x="619129" y="2258413"/>
            <a:ext cx="3238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8D9AF7"/>
                </a:solidFill>
              </a:rPr>
              <a:t>&gt; Group smoothness loss</a:t>
            </a:r>
            <a:endParaRPr lang="ko-KR" altLang="en-US" dirty="0">
              <a:solidFill>
                <a:srgbClr val="8D9AF7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9F199-EA94-3DEB-B69D-367F234898CB}"/>
              </a:ext>
            </a:extLst>
          </p:cNvPr>
          <p:cNvSpPr txBox="1"/>
          <p:nvPr/>
        </p:nvSpPr>
        <p:spPr>
          <a:xfrm>
            <a:off x="619129" y="3892065"/>
            <a:ext cx="3238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8D9AF7"/>
                </a:solidFill>
              </a:rPr>
              <a:t>&gt; Sparsity loss</a:t>
            </a:r>
            <a:endParaRPr lang="ko-KR" altLang="en-US" dirty="0">
              <a:solidFill>
                <a:srgbClr val="8D9AF7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532824-21A0-0D5D-027C-2234036E266C}"/>
              </a:ext>
            </a:extLst>
          </p:cNvPr>
          <p:cNvSpPr txBox="1"/>
          <p:nvPr/>
        </p:nvSpPr>
        <p:spPr>
          <a:xfrm>
            <a:off x="539551" y="1313892"/>
            <a:ext cx="15104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Losses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1DBD1BA-CA5D-F85E-0391-46F4E76240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3767" y="105215"/>
            <a:ext cx="5126793" cy="1527130"/>
          </a:xfrm>
          <a:prstGeom prst="rect">
            <a:avLst/>
          </a:prstGeom>
          <a:ln w="28575">
            <a:noFill/>
          </a:ln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D7F5CD33-8D6D-5BC0-5E13-D060A26C1BC9}"/>
              </a:ext>
            </a:extLst>
          </p:cNvPr>
          <p:cNvSpPr/>
          <p:nvPr/>
        </p:nvSpPr>
        <p:spPr>
          <a:xfrm>
            <a:off x="9853684" y="1313892"/>
            <a:ext cx="928047" cy="201008"/>
          </a:xfrm>
          <a:prstGeom prst="rect">
            <a:avLst/>
          </a:prstGeom>
          <a:noFill/>
          <a:ln w="38100">
            <a:solidFill>
              <a:srgbClr val="ED6E3B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3811E0-A292-76F4-D76D-245F1557CC36}"/>
              </a:ext>
            </a:extLst>
          </p:cNvPr>
          <p:cNvSpPr txBox="1"/>
          <p:nvPr/>
        </p:nvSpPr>
        <p:spPr>
          <a:xfrm>
            <a:off x="6266083" y="2258413"/>
            <a:ext cx="5126793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Moving area</a:t>
            </a:r>
            <a:r>
              <a:rPr lang="ko-KR" altLang="en-US" sz="1600" dirty="0"/>
              <a:t>의 변화를 최소화</a:t>
            </a:r>
            <a:endParaRPr lang="en-US" altLang="ko-KR" sz="1600" dirty="0"/>
          </a:p>
          <a:p>
            <a:pPr lvl="1">
              <a:lnSpc>
                <a:spcPct val="150000"/>
              </a:lnSpc>
            </a:pPr>
            <a:r>
              <a:rPr lang="ko-KR" altLang="en-US" sz="1600" dirty="0"/>
              <a:t>→ </a:t>
            </a:r>
            <a:r>
              <a:rPr lang="en-US" altLang="ko-KR" sz="1600" dirty="0"/>
              <a:t>Moving object </a:t>
            </a:r>
            <a:r>
              <a:rPr lang="ko-KR" altLang="en-US" sz="1600" dirty="0"/>
              <a:t>전체에서 </a:t>
            </a:r>
            <a:r>
              <a:rPr lang="en-US" altLang="ko-KR" sz="1600" dirty="0"/>
              <a:t>motion map</a:t>
            </a:r>
            <a:r>
              <a:rPr lang="ko-KR" altLang="en-US" sz="1600" dirty="0"/>
              <a:t>이 일정하게 유지되도록 한다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Moving objects</a:t>
            </a:r>
            <a:r>
              <a:rPr lang="ko-KR" altLang="en-US" sz="1600" dirty="0"/>
              <a:t>가 </a:t>
            </a:r>
            <a:r>
              <a:rPr lang="en-US" altLang="ko-KR" sz="1600" dirty="0"/>
              <a:t>rigid</a:t>
            </a:r>
            <a:r>
              <a:rPr lang="ko-KR" altLang="en-US" sz="1600" dirty="0"/>
              <a:t> 일거라 예상하여 수행됨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88A25F9-F567-7131-A672-BFA6DBB02943}"/>
                  </a:ext>
                </a:extLst>
              </p:cNvPr>
              <p:cNvSpPr txBox="1"/>
              <p:nvPr/>
            </p:nvSpPr>
            <p:spPr>
              <a:xfrm>
                <a:off x="619129" y="4883629"/>
                <a:ext cx="378920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altLang="ko-KR" sz="160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ko-KR" sz="1600" i="1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sz="1600" i="1" smtClean="0">
                                    <a:solidFill>
                                      <a:schemeClr val="tx1">
                                        <a:lumMod val="50000"/>
                                        <a:lumOff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600" b="0" i="1" smtClean="0">
                                    <a:solidFill>
                                      <a:schemeClr val="tx1">
                                        <a:lumMod val="50000"/>
                                        <a:lumOff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altLang="ko-KR" sz="1600" b="0" i="1" smtClean="0">
                                    <a:solidFill>
                                      <a:schemeClr val="tx1">
                                        <a:lumMod val="50000"/>
                                        <a:lumOff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altLang="ko-KR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= the spatial average of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ko-KR" sz="16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16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6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ko-KR" sz="16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ko-KR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88A25F9-F567-7131-A672-BFA6DBB029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129" y="4883629"/>
                <a:ext cx="3789208" cy="338554"/>
              </a:xfrm>
              <a:prstGeom prst="rect">
                <a:avLst/>
              </a:prstGeom>
              <a:blipFill>
                <a:blip r:embed="rId6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0F7354D-CB75-2798-3956-D454ADAD42A2}"/>
                  </a:ext>
                </a:extLst>
              </p:cNvPr>
              <p:cNvSpPr txBox="1"/>
              <p:nvPr/>
            </p:nvSpPr>
            <p:spPr>
              <a:xfrm>
                <a:off x="6266083" y="4076731"/>
                <a:ext cx="5126793" cy="1371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1600" dirty="0"/>
                  <a:t>Regularization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is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self-normalizing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/>
                  <a:t>작은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ko-KR" altLang="en-US" sz="1600" dirty="0"/>
                  <a:t> →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sz="1600" dirty="0"/>
                  <a:t> </a:t>
                </a:r>
                <a:r>
                  <a:rPr lang="en-US" altLang="ko-KR" sz="1600" dirty="0"/>
                  <a:t>// </a:t>
                </a:r>
                <a:r>
                  <a:rPr lang="ko-KR" altLang="en-US" sz="1600" dirty="0"/>
                  <a:t>큰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altLang="ko-KR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ko-KR" altLang="en-US" sz="1600" dirty="0"/>
                  <a:t> → </a:t>
                </a:r>
                <a14:m>
                  <m:oMath xmlns:m="http://schemas.openxmlformats.org/officeDocument/2006/math">
                    <m:r>
                      <a:rPr lang="ko-KR" altLang="en-US" sz="1600" i="1" dirty="0">
                        <a:latin typeface="Cambria Math" panose="02040503050406030204" pitchFamily="18" charset="0"/>
                      </a:rPr>
                      <m:t>강도가</m:t>
                    </m:r>
                  </m:oMath>
                </a14:m>
                <a:r>
                  <a:rPr lang="ko-KR" altLang="en-US" sz="1600" dirty="0"/>
                  <a:t> 약해짐</a:t>
                </a:r>
                <a:endParaRPr lang="en-US" altLang="ko-KR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f>
                          <m:fPr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</m:oMath>
                </a14:m>
                <a:r>
                  <a:rPr lang="en-US" altLang="ko-KR" sz="1600" dirty="0"/>
                  <a:t> loss encourages more sparsity than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sz="1600" dirty="0"/>
                  <a:t> loss.</a:t>
                </a:r>
                <a:endParaRPr lang="ko-KR" altLang="en-US" sz="16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0F7354D-CB75-2798-3956-D454ADAD42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6083" y="4076731"/>
                <a:ext cx="5126793" cy="1371081"/>
              </a:xfrm>
              <a:prstGeom prst="rect">
                <a:avLst/>
              </a:prstGeom>
              <a:blipFill>
                <a:blip r:embed="rId7"/>
                <a:stretch>
                  <a:fillRect l="-47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F839EE6-F9A0-7C65-4E33-619C41BF3392}"/>
                  </a:ext>
                </a:extLst>
              </p:cNvPr>
              <p:cNvSpPr txBox="1"/>
              <p:nvPr/>
            </p:nvSpPr>
            <p:spPr>
              <a:xfrm>
                <a:off x="819528" y="5589116"/>
                <a:ext cx="10496749" cy="973343"/>
              </a:xfrm>
              <a:prstGeom prst="rect">
                <a:avLst/>
              </a:prstGeom>
              <a:solidFill>
                <a:srgbClr val="DBDFFD">
                  <a:alpha val="50196"/>
                </a:srgbClr>
              </a:solidFill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ko-KR" sz="1600" dirty="0"/>
                  <a:t>Piecewise-constant</a:t>
                </a:r>
                <a:r>
                  <a:rPr lang="en-US" altLang="ko-KR" sz="1600" b="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𝑜𝑏𝑗</m:t>
                        </m:r>
                      </m:sub>
                    </m:sSub>
                    <m:d>
                      <m:d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ko-KR" altLang="en-US" sz="1600" dirty="0"/>
                  <a:t> </a:t>
                </a:r>
                <a:r>
                  <a:rPr lang="en-US" altLang="ko-KR" sz="1600" dirty="0"/>
                  <a:t>: </a:t>
                </a:r>
                <a:r>
                  <a:rPr lang="ko-KR" altLang="en-US" sz="1600" dirty="0"/>
                  <a:t>물체가 배경에 대해 </a:t>
                </a:r>
                <a:r>
                  <a:rPr lang="en-US" altLang="ko-KR" sz="1600" dirty="0"/>
                  <a:t>pure translation</a:t>
                </a:r>
                <a:r>
                  <a:rPr lang="ko-KR" altLang="en-US" sz="1600" dirty="0"/>
                  <a:t>으로 움직이는 모든 장면을 표현할 수 있다</a:t>
                </a:r>
                <a:endParaRPr lang="en-US" altLang="ko-KR" sz="1600" dirty="0"/>
              </a:p>
              <a:p>
                <a:pPr>
                  <a:lnSpc>
                    <a:spcPct val="120000"/>
                  </a:lnSpc>
                </a:pPr>
                <a:r>
                  <a:rPr lang="ko-KR" altLang="en-US" sz="1600" dirty="0"/>
                  <a:t>→ </a:t>
                </a:r>
                <a:r>
                  <a:rPr lang="en-US" altLang="ko-KR" sz="1600" dirty="0"/>
                  <a:t>But rotating </a:t>
                </a:r>
                <a:r>
                  <a:rPr lang="ko-KR" altLang="en-US" sz="1600" dirty="0"/>
                  <a:t>회전 </a:t>
                </a:r>
                <a:r>
                  <a:rPr lang="en-US" altLang="ko-KR" sz="1600" dirty="0"/>
                  <a:t>= residual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translation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field</a:t>
                </a:r>
                <a:r>
                  <a:rPr lang="ko-KR" altLang="en-US" sz="1600" dirty="0"/>
                  <a:t> 일정하지 않음 </a:t>
                </a:r>
                <a:endParaRPr lang="en-US" altLang="ko-KR" sz="1600" dirty="0"/>
              </a:p>
              <a:p>
                <a:pPr>
                  <a:lnSpc>
                    <a:spcPct val="120000"/>
                  </a:lnSpc>
                </a:pPr>
                <a:r>
                  <a:rPr lang="ko-KR" altLang="en-US" sz="1600" dirty="0"/>
                  <a:t>→ 흔하지 않기 때문에 근사치가 적절할 것으로 기대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F839EE6-F9A0-7C65-4E33-619C41BF33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528" y="5589116"/>
                <a:ext cx="10496749" cy="973343"/>
              </a:xfrm>
              <a:prstGeom prst="rect">
                <a:avLst/>
              </a:prstGeom>
              <a:blipFill>
                <a:blip r:embed="rId8"/>
                <a:stretch>
                  <a:fillRect l="-290" b="-68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제목 1">
            <a:extLst>
              <a:ext uri="{FF2B5EF4-FFF2-40B4-BE49-F238E27FC236}">
                <a16:creationId xmlns:a16="http://schemas.microsoft.com/office/drawing/2014/main" id="{6126D899-D832-4C6C-C8E9-DD3A8F42E338}"/>
              </a:ext>
            </a:extLst>
          </p:cNvPr>
          <p:cNvSpPr txBox="1">
            <a:spLocks/>
          </p:cNvSpPr>
          <p:nvPr/>
        </p:nvSpPr>
        <p:spPr>
          <a:xfrm>
            <a:off x="-14748" y="0"/>
            <a:ext cx="7596229" cy="2461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Li, Hanhan, et al. "Unsupervised monocular depth learning in dynamic scenes." </a:t>
            </a:r>
            <a:r>
              <a:rPr lang="en-US" altLang="ko-KR" sz="10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Conference on Robot Learning</a:t>
            </a:r>
            <a:r>
              <a:rPr lang="en-US" altLang="ko-KR" sz="1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rPr>
              <a:t>. PMLR, 2021.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722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영어 Tahoma">
      <a:majorFont>
        <a:latin typeface="Tahoma"/>
        <a:ea typeface="맑은 고딕"/>
        <a:cs typeface=""/>
      </a:majorFont>
      <a:minorFont>
        <a:latin typeface="Tahoma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2270</TotalTime>
  <Words>1662</Words>
  <Application>Microsoft Office PowerPoint</Application>
  <PresentationFormat>와이드스크린</PresentationFormat>
  <Paragraphs>206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Noto Sans KR</vt:lpstr>
      <vt:lpstr>맑은 고딕</vt:lpstr>
      <vt:lpstr>Arial</vt:lpstr>
      <vt:lpstr>Cambria Math</vt:lpstr>
      <vt:lpstr>Symbol</vt:lpstr>
      <vt:lpstr>Tahoma</vt:lpstr>
      <vt:lpstr>Wingdings</vt:lpstr>
      <vt:lpstr>Office 테마</vt:lpstr>
      <vt:lpstr>Office 테마</vt:lpstr>
      <vt:lpstr>Depth Learning</vt:lpstr>
      <vt:lpstr>Li, Hanhan, et al. "Unsupervised monocular depth learning in dynamic scenes." Conference on Robot Learning. PMLR, 2021.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Contents</dc:title>
  <dc:creator>김소희</dc:creator>
  <cp:lastModifiedBy>김소희</cp:lastModifiedBy>
  <cp:revision>1</cp:revision>
  <dcterms:created xsi:type="dcterms:W3CDTF">2022-05-15T08:36:21Z</dcterms:created>
  <dcterms:modified xsi:type="dcterms:W3CDTF">2022-12-05T11:20:03Z</dcterms:modified>
</cp:coreProperties>
</file>

<file path=docProps/thumbnail.jpeg>
</file>